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5DACE-8ED8-4957-A401-21155670F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174E4C-537E-45A4-BF06-4183DAF51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2492C-70C3-4D4F-B225-E56934B9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E91C-AA20-4BF1-9A21-1E990D11192D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BA060-2408-4237-86C5-A8833897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2DFFE-4BB2-4302-8A26-EA6C2AD6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9EFD-CE9C-4813-8F19-D2A715BC7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8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660CF-77C4-4DCC-BB49-1D70DA06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D19214-13A8-4B45-BD11-AF7FD799F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48F1AA-C7B5-43C9-BE2F-DE4D0E82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E91C-AA20-4BF1-9A21-1E990D11192D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5B82D-EEB7-4BDD-9559-58F21055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746002-C081-48EB-A95D-E83E40F9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9EFD-CE9C-4813-8F19-D2A715BC7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18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D3CDCC-5E48-4661-858C-8FB9FCBBA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E36AD4-72CD-4231-95D1-D9B365D8B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982A7-ADEB-4712-9B12-976CC1B8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E91C-AA20-4BF1-9A21-1E990D11192D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76294-0E76-4EC6-8888-BAEC7EFE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E1771-837E-48C0-B79E-DD64E6A9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9EFD-CE9C-4813-8F19-D2A715BC7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38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422E9-C5CF-494E-A292-1F647A70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51CA6-B1A6-4824-8BCB-52987FA7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4F689-856D-4C16-AA4E-CBF8AA86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E91C-AA20-4BF1-9A21-1E990D11192D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9271A-FF39-4E45-B2EB-6B34D3C6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11D3F-C20E-4EBF-A1C8-D19F5069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9EFD-CE9C-4813-8F19-D2A715BC7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93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C4904-4C57-4C9E-9186-870EEC03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E4F3E4-B9AE-4E24-8C6B-D3836D8A6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A0DD5-AA26-45C0-BCD8-9D749A42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E91C-AA20-4BF1-9A21-1E990D11192D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81D05-8EA1-4FD0-A5A1-76C3213E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9C564-2D02-48DC-870A-FE7594FC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9EFD-CE9C-4813-8F19-D2A715BC7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9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7D0FF-2907-47F9-B45B-2DEECF0C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FBA43-50CB-4462-BC93-FFCCD4E6C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3F9E1A-9ADC-40CB-84F3-8D08ECB1A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98163F-3DA1-45D7-9181-60F1A39B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E91C-AA20-4BF1-9A21-1E990D11192D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D9B48-A1F8-407B-84BA-BEE93EBA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31719F-317C-418D-A4B0-FE12EE16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9EFD-CE9C-4813-8F19-D2A715BC7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8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684ED-2AE6-493B-94A3-A7280861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5E8AA4-DA2D-4364-8B5D-B3FFB04B7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D11CE6-868D-434A-8284-FD5C3B73A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D5F71-2B5E-4354-9721-B72847C2C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526D23-8A68-47D0-B32E-D5EE7F165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33DA6C-C9C8-407E-90FE-C6DCD1D8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E91C-AA20-4BF1-9A21-1E990D11192D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CF3A6B-E545-4CDF-BD55-3180F4AB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6A95D0-A2F7-407A-A087-03D0C97E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9EFD-CE9C-4813-8F19-D2A715BC7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2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45B82-6F2A-456D-9656-83715E26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C2238D-10C7-4760-A23C-45613F39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E91C-AA20-4BF1-9A21-1E990D11192D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B8F6B4-8582-4ED0-8E0F-0D4CEB40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AF829C-09E1-48DE-A517-0628B196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9EFD-CE9C-4813-8F19-D2A715BC7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97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1F15AC-1151-4BB6-B25D-C287D24E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E91C-AA20-4BF1-9A21-1E990D11192D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1F9C49-3BCF-46CB-91FA-90F55FCC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9AD9CD-404A-4476-BC9D-67B55E09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9EFD-CE9C-4813-8F19-D2A715BC7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83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8119C-DB77-4613-987A-4B7C00B7C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9F829-8029-49BA-8F29-50F12B63D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F51160-0764-431F-9781-5E32F4C2C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98A1A-C806-40D7-9FEC-9DA12F7D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E91C-AA20-4BF1-9A21-1E990D11192D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88EB9F-605D-47D9-A3C2-DB5FB164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D2B5AE-BEC8-4ED6-9705-C827C2F9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9EFD-CE9C-4813-8F19-D2A715BC7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32D94-838C-4745-9F8A-3BADC15D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CA9F4D-52C9-4513-B762-510F4CCA5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252D63-0016-4F12-8A9D-7A966107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41B5D2-D8A1-48A8-9443-CD6F58FE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E91C-AA20-4BF1-9A21-1E990D11192D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E22ECF-97A9-414F-9A39-3B804E8B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7CE3B2-D8A1-4202-8635-E7A0E283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9EFD-CE9C-4813-8F19-D2A715BC7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95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B870DF-371E-4D4C-8B5C-546C3728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719CF8-71AC-4517-8131-3C0144E79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5A68B-D6BE-473C-9630-0FB78EF0F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AE91C-AA20-4BF1-9A21-1E990D11192D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2328F-111D-40EA-89ED-60A6DD261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BCC21-EC9D-4944-A81B-47813C305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29EFD-CE9C-4813-8F19-D2A715BC7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41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7DBECA-FFAF-478E-AF20-93A2F7D02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199574"/>
            <a:ext cx="10764752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B7083F3-91C8-43BE-843A-D44C91A22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46" y="94198"/>
            <a:ext cx="11237704" cy="607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115884-2F7D-4004-BB14-A0CD5A1EB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43" y="274502"/>
            <a:ext cx="11799275" cy="612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1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82ABCF7-97B0-4695-9982-387F740AF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45" y="447259"/>
            <a:ext cx="10278909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4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F469262-68CC-46BA-B0D4-9D23BEE1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3" y="933905"/>
            <a:ext cx="11624234" cy="259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60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3B1E21-0FD2-406D-8E88-0F3AAD024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06" y="153950"/>
            <a:ext cx="10926407" cy="651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8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75C8E2-08A3-4F15-983F-DE8B68746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60" y="92715"/>
            <a:ext cx="10573554" cy="653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38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C94BA00-B7DA-4D34-BC9D-486108052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15" y="153162"/>
            <a:ext cx="10200068" cy="651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9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DB080C-46CF-4C83-8FF0-C0CA6E14A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28" y="95052"/>
            <a:ext cx="10856889" cy="657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18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7D8FD3-B71F-4251-AF3D-36CAB949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58" y="138037"/>
            <a:ext cx="10195023" cy="650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90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C9067B-7DC6-40A0-9EE1-651D1E03A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09" y="228153"/>
            <a:ext cx="9545382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8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B2A8D9-F8A2-4312-AE74-8EEC6B2B2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70872" cy="65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5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B5BEB0-1982-4CE0-9F34-D5840351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9" y="93685"/>
            <a:ext cx="10712962" cy="661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75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A7429D-64CD-4AFB-B005-C2BA7D49B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11" y="334850"/>
            <a:ext cx="11848378" cy="638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12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424AED-7F88-4E59-9EA7-0085E231F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52" y="605307"/>
            <a:ext cx="11732095" cy="49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1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81E660-B842-4B17-9AB0-EC64979D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41" y="168410"/>
            <a:ext cx="10984291" cy="25747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DFF8A2-38A9-4111-9406-79AB04035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41" y="2220935"/>
            <a:ext cx="11156851" cy="340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AFC13E1-BCDF-4A34-AE22-B74885D4A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024"/>
            <a:ext cx="10277341" cy="66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6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1CB450-DEF4-4B94-A397-7E4A2DDB3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78" y="150843"/>
            <a:ext cx="11394017" cy="61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0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3A3E2F-8065-44F5-A93B-67B858DEF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96" y="153132"/>
            <a:ext cx="11814388" cy="630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3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69F47E8-8726-46B2-A109-9A3609F45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96" y="225807"/>
            <a:ext cx="11581748" cy="609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2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95AA08-67D1-47E4-A38A-5E3431881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22" y="268327"/>
            <a:ext cx="11487369" cy="606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7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94ABC1-FF8A-4B37-BB58-D4CB56F9B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88" y="148369"/>
            <a:ext cx="11263323" cy="596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3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2024-03-27T01:33:44Z</dcterms:created>
  <dcterms:modified xsi:type="dcterms:W3CDTF">2024-03-27T01:40:13Z</dcterms:modified>
</cp:coreProperties>
</file>