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6" autoAdjust="0"/>
    <p:restoredTop sz="93836" autoAdjust="0"/>
  </p:normalViewPr>
  <p:slideViewPr>
    <p:cSldViewPr>
      <p:cViewPr>
        <p:scale>
          <a:sx n="59" d="100"/>
          <a:sy n="59" d="100"/>
        </p:scale>
        <p:origin x="488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E9CA654E-EBD9-4CE9-AAD0-9BCA047E2E1D}" type="datetimeFigureOut">
              <a:rPr lang="ko-KR" altLang="en-US" smtClean="0"/>
              <a:pPr/>
              <a:t>2017. 8. 10.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9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1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3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3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8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0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6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4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Thursday, August 10,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Bold" charset="-127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2017. 8. 10.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2017. 8. 10.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2017. 8. 10.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2017. 8. 10.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2017. 8. 10.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2017. 8. 10.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 Bold" charset="-127"/>
          <a:ea typeface="나눔바른고딕OTF Bold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3568" y="177281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7200" dirty="0" smtClean="0">
                <a:latin typeface="나눔바른고딕OTF Bold" charset="-127"/>
                <a:ea typeface="나눔바른고딕OTF Bold" charset="-127"/>
              </a:rPr>
              <a:t>Generate your own dataset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37492" y="4653136"/>
            <a:ext cx="704263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Sungjoon Choi</a:t>
            </a:r>
          </a:p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(sungjoon.choi@cpslab.snu.ac.kr)</a:t>
            </a:r>
            <a:endParaRPr lang="ko-KR" altLang="en-US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391"/>
            <a:ext cx="9144000" cy="61572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0"/>
            <a:ext cx="2173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0396"/>
            <a:ext cx="9144000" cy="42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" y="0"/>
            <a:ext cx="9012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589"/>
            <a:ext cx="9144000" cy="27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57" y="0"/>
            <a:ext cx="6600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2" y="0"/>
            <a:ext cx="782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186"/>
            <a:ext cx="9144000" cy="23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085"/>
            <a:ext cx="9144000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391"/>
            <a:ext cx="9144000" cy="61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33172</TotalTime>
  <Words>252</Words>
  <Application>Microsoft Macintosh PowerPoint</Application>
  <PresentationFormat>On-screen Show (4:3)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나눔바른고딕OTF Bold</vt:lpstr>
      <vt:lpstr>휴먼둥근헤드라인</vt:lpstr>
      <vt:lpstr>Arial</vt:lpstr>
      <vt:lpstr>Garamond</vt:lpstr>
      <vt:lpstr>Meiryo UI</vt:lpstr>
      <vt:lpstr>NanumBarunGothicOTF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Microsoft Office User</cp:lastModifiedBy>
  <cp:revision>1117</cp:revision>
  <dcterms:created xsi:type="dcterms:W3CDTF">2010-03-17T18:05:41Z</dcterms:created>
  <dcterms:modified xsi:type="dcterms:W3CDTF">2017-08-10T02:48:38Z</dcterms:modified>
</cp:coreProperties>
</file>