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645" r:id="rId2"/>
    <p:sldId id="646" r:id="rId3"/>
    <p:sldId id="653" r:id="rId4"/>
    <p:sldId id="654" r:id="rId5"/>
    <p:sldId id="655" r:id="rId6"/>
    <p:sldId id="656" r:id="rId7"/>
    <p:sldId id="657" r:id="rId8"/>
    <p:sldId id="658" r:id="rId9"/>
    <p:sldId id="659" r:id="rId10"/>
    <p:sldId id="647" r:id="rId11"/>
    <p:sldId id="678" r:id="rId12"/>
    <p:sldId id="679" r:id="rId13"/>
    <p:sldId id="680" r:id="rId14"/>
    <p:sldId id="696" r:id="rId15"/>
    <p:sldId id="681" r:id="rId16"/>
    <p:sldId id="688" r:id="rId17"/>
    <p:sldId id="689" r:id="rId18"/>
    <p:sldId id="691" r:id="rId19"/>
    <p:sldId id="690" r:id="rId20"/>
    <p:sldId id="682" r:id="rId21"/>
    <p:sldId id="683" r:id="rId22"/>
    <p:sldId id="684" r:id="rId23"/>
    <p:sldId id="685" r:id="rId24"/>
    <p:sldId id="686" r:id="rId25"/>
    <p:sldId id="687" r:id="rId26"/>
    <p:sldId id="692" r:id="rId27"/>
    <p:sldId id="693" r:id="rId28"/>
    <p:sldId id="69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91438" autoAdjust="0"/>
  </p:normalViewPr>
  <p:slideViewPr>
    <p:cSldViewPr>
      <p:cViewPr>
        <p:scale>
          <a:sx n="44" d="100"/>
          <a:sy n="44" d="100"/>
        </p:scale>
        <p:origin x="864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E9CA654E-EBD9-4CE9-AAD0-9BCA047E2E1D}" type="datetimeFigureOut">
              <a:rPr lang="ko-KR" altLang="en-US" smtClean="0"/>
              <a:pPr/>
              <a:t>2017. 8. 12.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August 12, 2017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2017. 8. 12.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2017. 8. 12.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Bold" charset="-127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2017. 8. 12.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2017. 8. 12.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2017. 8. 12.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2017. 8. 12.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2017. 8. 12.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2017. 8. 12.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2017. 8. 12.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 Bold" charset="-127"/>
          <a:ea typeface="나눔바른고딕OTF Bold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72611" y="1196752"/>
            <a:ext cx="7772400" cy="3143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4800" dirty="0" smtClean="0">
                <a:latin typeface="나눔바른고딕OTF Bold" charset="-127"/>
                <a:ea typeface="나눔바른고딕OTF Bold" charset="-127"/>
              </a:rPr>
              <a:t>Implementing </a:t>
            </a:r>
            <a:r>
              <a:rPr lang="en-US" altLang="ko-KR" sz="4800" smtClean="0">
                <a:latin typeface="나눔바른고딕OTF Bold" charset="-127"/>
                <a:ea typeface="나눔바른고딕OTF Bold" charset="-127"/>
              </a:rPr>
              <a:t>Convolutional Neural Networks</a:t>
            </a:r>
            <a:endParaRPr lang="en-US" altLang="ko-KR" sz="4800" dirty="0" smtClean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7492" y="4653136"/>
            <a:ext cx="7042638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Sungjoon Choi</a:t>
            </a:r>
          </a:p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(sungjoon.choi@cpslab.snu.ac.kr)</a:t>
            </a:r>
            <a:endParaRPr lang="ko-KR" altLang="en-US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1581794"/>
            <a:ext cx="7772400" cy="3143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600" dirty="0" smtClean="0">
                <a:latin typeface="나눔바른고딕OTF Bold" charset="-127"/>
                <a:ea typeface="나눔바른고딕OTF Bold" charset="-127"/>
              </a:rPr>
              <a:t>Implementing </a:t>
            </a:r>
            <a:r>
              <a:rPr lang="en-US" altLang="ko-KR" sz="6600" dirty="0" smtClean="0">
                <a:solidFill>
                  <a:srgbClr val="C00000"/>
                </a:solidFill>
                <a:latin typeface="나눔바른고딕OTF Bold" charset="-127"/>
                <a:ea typeface="나눔바른고딕OTF Bold" charset="-127"/>
              </a:rPr>
              <a:t>simple</a:t>
            </a:r>
            <a:r>
              <a:rPr lang="en-US" altLang="ko-KR" sz="6600" dirty="0" smtClean="0">
                <a:latin typeface="나눔바른고딕OTF Bold" charset="-127"/>
                <a:ea typeface="나눔바른고딕OTF Bold" charset="-127"/>
              </a:rPr>
              <a:t> CNNs</a:t>
            </a:r>
          </a:p>
        </p:txBody>
      </p:sp>
    </p:spTree>
    <p:extLst>
      <p:ext uri="{BB962C8B-B14F-4D97-AF65-F5344CB8AC3E}">
        <p14:creationId xmlns:p14="http://schemas.microsoft.com/office/powerpoint/2010/main" val="4199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2138362"/>
            <a:ext cx="7810500" cy="2654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719262"/>
            <a:ext cx="6553200" cy="3492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9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667000"/>
            <a:ext cx="5257800" cy="13081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256" y="549275"/>
            <a:ext cx="7525488" cy="58324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4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" y="595312"/>
            <a:ext cx="8483600" cy="5740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0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550" y="2233612"/>
            <a:ext cx="5168900" cy="2463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944756"/>
            <a:ext cx="8496300" cy="504151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944756"/>
            <a:ext cx="8496300" cy="504151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29" y="2795736"/>
            <a:ext cx="3873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550" y="2690812"/>
            <a:ext cx="7454900" cy="1549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1884362"/>
            <a:ext cx="8039100" cy="3162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394" y="549275"/>
            <a:ext cx="6307211" cy="58324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028" y="549275"/>
            <a:ext cx="6779944" cy="58324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414" y="549275"/>
            <a:ext cx="6709172" cy="58324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8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993" y="549275"/>
            <a:ext cx="6676014" cy="58324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9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494" y="549275"/>
            <a:ext cx="6463012" cy="58324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250" y="2246312"/>
            <a:ext cx="5651500" cy="2438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74" y="549275"/>
            <a:ext cx="6582851" cy="58324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33097</TotalTime>
  <Words>47</Words>
  <Application>Microsoft Macintosh PowerPoint</Application>
  <PresentationFormat>On-screen Show (4:3)</PresentationFormat>
  <Paragraphs>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나눔바른고딕OTF Bold</vt:lpstr>
      <vt:lpstr>휴먼둥근헤드라인</vt:lpstr>
      <vt:lpstr>Arial</vt:lpstr>
      <vt:lpstr>Garamond</vt:lpstr>
      <vt:lpstr>Meiryo UI</vt:lpstr>
      <vt:lpstr>NanumBarunGothicOTF</vt:lpstr>
      <vt:lpstr>Office 테마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1134</cp:revision>
  <dcterms:created xsi:type="dcterms:W3CDTF">2010-03-17T18:05:41Z</dcterms:created>
  <dcterms:modified xsi:type="dcterms:W3CDTF">2017-08-12T04:54:14Z</dcterms:modified>
</cp:coreProperties>
</file>