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1429" autoAdjust="0"/>
  </p:normalViewPr>
  <p:slideViewPr>
    <p:cSldViewPr>
      <p:cViewPr>
        <p:scale>
          <a:sx n="38" d="100"/>
          <a:sy n="38" d="100"/>
        </p:scale>
        <p:origin x="1024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2017. 7. 26.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July 26,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2017. 7. 26.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2017. 7. 26.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2017. 7. 26.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2017. 7. 26.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2017. 7. 26.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2017. 7. 26.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2017. 7. 26.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2017. 7. 26.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2017. 7. 26.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7504" y="1484784"/>
            <a:ext cx="8892480" cy="37194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400" dirty="0" smtClean="0">
                <a:latin typeface="나눔바른고딕OTF Bold" charset="-127"/>
                <a:ea typeface="나눔바른고딕OTF Bold" charset="-127"/>
              </a:rPr>
              <a:t>Implementing </a:t>
            </a:r>
            <a:r>
              <a:rPr lang="en-US" altLang="ko-KR" sz="4400" dirty="0" smtClean="0">
                <a:solidFill>
                  <a:srgbClr val="C00000"/>
                </a:solidFill>
                <a:latin typeface="나눔바른고딕OTF Bold" charset="-127"/>
                <a:ea typeface="나눔바른고딕OTF Bold" charset="-127"/>
              </a:rPr>
              <a:t>Modern</a:t>
            </a:r>
            <a:r>
              <a:rPr lang="en-US" altLang="ko-KR" sz="4400" dirty="0" smtClean="0">
                <a:latin typeface="나눔바른고딕OTF Bold" charset="-127"/>
                <a:ea typeface="나눔바른고딕OTF Bold" charset="-127"/>
              </a:rPr>
              <a:t> Convolutional Neural Networks</a:t>
            </a:r>
          </a:p>
          <a:p>
            <a:pPr algn="ctr"/>
            <a:r>
              <a:rPr lang="en-US" altLang="ko-KR" sz="4400" dirty="0" smtClean="0">
                <a:solidFill>
                  <a:srgbClr val="FFC000"/>
                </a:solidFill>
                <a:latin typeface="나눔바른고딕OTF Bold" charset="-127"/>
                <a:ea typeface="나눔바른고딕OTF Bold" charset="-127"/>
              </a:rPr>
              <a:t>with tf.slim</a:t>
            </a: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00" y="404813"/>
            <a:ext cx="7737199" cy="5976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615281"/>
            <a:ext cx="6604000" cy="3556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6852"/>
            <a:ext cx="332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31" y="404813"/>
            <a:ext cx="5722937" cy="5976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367714"/>
            <a:ext cx="8496300" cy="405113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88381"/>
            <a:ext cx="7772400" cy="2209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945481"/>
            <a:ext cx="6883400" cy="2895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1367631"/>
            <a:ext cx="7912100" cy="3835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367631"/>
            <a:ext cx="6819900" cy="4051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563" y="404813"/>
            <a:ext cx="5696874" cy="5976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400" y="2047081"/>
            <a:ext cx="5537200" cy="2692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419037"/>
            <a:ext cx="8496300" cy="594848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031081"/>
            <a:ext cx="8153400" cy="4724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062831"/>
            <a:ext cx="8331200" cy="4660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850" y="2066131"/>
            <a:ext cx="5194300" cy="2654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33290</TotalTime>
  <Words>21</Words>
  <Application>Microsoft Macintosh PowerPoint</Application>
  <PresentationFormat>화면 슬라이드 쇼(4:3)</PresentationFormat>
  <Paragraphs>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나눔바른고딕OTF Bold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1137</cp:revision>
  <dcterms:created xsi:type="dcterms:W3CDTF">2010-03-17T18:05:41Z</dcterms:created>
  <dcterms:modified xsi:type="dcterms:W3CDTF">2017-07-26T10:52:36Z</dcterms:modified>
</cp:coreProperties>
</file>