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34" r:id="rId2"/>
    <p:sldId id="73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 autoAdjust="0"/>
    <p:restoredTop sz="91438" autoAdjust="0"/>
  </p:normalViewPr>
  <p:slideViewPr>
    <p:cSldViewPr>
      <p:cViewPr varScale="1">
        <p:scale>
          <a:sx n="70" d="100"/>
          <a:sy n="70" d="100"/>
        </p:scale>
        <p:origin x="10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Friday, March 27, 2020</a:t>
            </a:fld>
            <a:endParaRPr lang="ko-KR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/>
              <a:t>First stage</a:t>
            </a:r>
            <a:endParaRPr lang="ko-KR" altLang="en-US" dirty="0"/>
          </a:p>
          <a:p>
            <a:pPr lvl="1"/>
            <a:r>
              <a:rPr lang="en-US" altLang="ko-KR" dirty="0"/>
              <a:t>Second stage</a:t>
            </a:r>
            <a:endParaRPr lang="ko-KR" altLang="en-US" dirty="0"/>
          </a:p>
          <a:p>
            <a:pPr lvl="2"/>
            <a:r>
              <a:rPr lang="en-US" altLang="ko-KR" dirty="0"/>
              <a:t>Third stage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87" y="0"/>
            <a:ext cx="631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88900"/>
            <a:ext cx="64643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33519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Meiryo UI</vt:lpstr>
      <vt:lpstr>맑은 고딕</vt:lpstr>
      <vt:lpstr>휴먼둥근헤드라인</vt:lpstr>
      <vt:lpstr>Arial</vt:lpstr>
      <vt:lpstr>Garamond</vt:lpstr>
      <vt:lpstr>Office 테마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Lee DongGyu</cp:lastModifiedBy>
  <cp:revision>1130</cp:revision>
  <dcterms:created xsi:type="dcterms:W3CDTF">2010-03-17T18:05:41Z</dcterms:created>
  <dcterms:modified xsi:type="dcterms:W3CDTF">2020-03-27T07:17:02Z</dcterms:modified>
</cp:coreProperties>
</file>