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645" r:id="rId2"/>
    <p:sldId id="646" r:id="rId3"/>
    <p:sldId id="647" r:id="rId4"/>
    <p:sldId id="648" r:id="rId5"/>
    <p:sldId id="649" r:id="rId6"/>
    <p:sldId id="650" r:id="rId7"/>
    <p:sldId id="651" r:id="rId8"/>
    <p:sldId id="652" r:id="rId9"/>
    <p:sldId id="653" r:id="rId10"/>
    <p:sldId id="65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22" autoAdjust="0"/>
    <p:restoredTop sz="91560" autoAdjust="0"/>
  </p:normalViewPr>
  <p:slideViewPr>
    <p:cSldViewPr>
      <p:cViewPr>
        <p:scale>
          <a:sx n="100" d="100"/>
          <a:sy n="100" d="100"/>
        </p:scale>
        <p:origin x="240" y="18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OTF Bold" charset="-127"/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OTF Bold" charset="-127"/>
                <a:ea typeface="나눔바른고딕OTF Bold" charset="-127"/>
              </a:defRPr>
            </a:lvl1pPr>
          </a:lstStyle>
          <a:p>
            <a:fld id="{E9CA654E-EBD9-4CE9-AAD0-9BCA047E2E1D}" type="datetimeFigureOut">
              <a:rPr lang="ko-KR" altLang="en-US" smtClean="0"/>
              <a:pPr/>
              <a:t>2017. 7. 12.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OTF Bold" charset="-127"/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OTF Bold" charset="-127"/>
                <a:ea typeface="나눔바른고딕OTF Bold" charset="-127"/>
              </a:defRPr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Wednesday, July 12, 2017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2017. 7. 12.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2017. 7. 12.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나눔바른고딕OTF Bold" charset="-127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나눔바른고딕OTF Bold" charset="-127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나눔바른고딕OTF Bold" charset="-127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나눔바른고딕OTF Bold" charset="-127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나눔바른고딕OTF Bold" charset="-127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 Bold" charset="-127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2017. 7. 12.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2017. 7. 12.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2017. 7. 12.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2017. 7. 12.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2017. 7. 12.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2017. 7. 12.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OTF Bold" charset="-127"/>
                <a:ea typeface="나눔바른고딕OTF Bold" charset="-127"/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2017. 7. 12.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OTF Bold" charset="-127"/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OTF Bold" charset="-127"/>
                <a:ea typeface="나눔바른고딕OTF Bold" charset="-127"/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바른고딕OTF Bold" charset="-127"/>
          <a:ea typeface="나눔바른고딕OTF Bold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바른고딕OTF Bold" charset="-127"/>
          <a:ea typeface="나눔바른고딕OTF Bold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바른고딕OTF Bold" charset="-127"/>
          <a:ea typeface="나눔바른고딕OTF Bold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바른고딕OTF Bold" charset="-127"/>
          <a:ea typeface="나눔바른고딕OTF Bold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바른고딕OTF Bold" charset="-127"/>
          <a:ea typeface="나눔바른고딕OTF Bold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바른고딕OTF Bold" charset="-127"/>
          <a:ea typeface="나눔바른고딕OTF Bold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16288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7200" dirty="0" smtClean="0">
                <a:latin typeface="NanumBarunGothicOTF" charset="-127"/>
                <a:ea typeface="NanumBarunGothicOTF" charset="-127"/>
                <a:cs typeface="NanumBarunGothicOTF" charset="-127"/>
              </a:rPr>
              <a:t>Basic MNIST</a:t>
            </a:r>
          </a:p>
        </p:txBody>
      </p:sp>
      <p:sp>
        <p:nvSpPr>
          <p:cNvPr id="6" name="직사각형 2"/>
          <p:cNvSpPr/>
          <p:nvPr/>
        </p:nvSpPr>
        <p:spPr>
          <a:xfrm>
            <a:off x="1037492" y="4653136"/>
            <a:ext cx="7042638" cy="86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50"/>
              </a:spcAft>
            </a:pPr>
            <a:r>
              <a:rPr lang="en-US" altLang="ko-KR" sz="2400" b="1" dirty="0" smtClean="0">
                <a:latin typeface="NanumBarunGothicOTF" charset="-127"/>
                <a:ea typeface="NanumBarunGothicOTF" charset="-127"/>
                <a:cs typeface="NanumBarunGothicOTF" charset="-127"/>
              </a:rPr>
              <a:t>Sungjoon Choi</a:t>
            </a:r>
          </a:p>
          <a:p>
            <a:pPr algn="ctr">
              <a:spcAft>
                <a:spcPts val="250"/>
              </a:spcAft>
            </a:pPr>
            <a:r>
              <a:rPr lang="en-US" altLang="ko-KR" sz="2400" b="1" dirty="0" smtClean="0">
                <a:latin typeface="NanumBarunGothicOTF" charset="-127"/>
                <a:ea typeface="NanumBarunGothicOTF" charset="-127"/>
                <a:cs typeface="NanumBarunGothicOTF" charset="-127"/>
              </a:rPr>
              <a:t>(sungjoon.choi@cpslab.snu.ac.kr)</a:t>
            </a:r>
            <a:endParaRPr lang="ko-KR" altLang="en-US" sz="2400" b="1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97" y="0"/>
            <a:ext cx="8245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2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796"/>
            <a:ext cx="9144000" cy="390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2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7152"/>
            <a:ext cx="9144000" cy="290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8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042" y="0"/>
            <a:ext cx="6241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660" y="0"/>
            <a:ext cx="6190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9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113" y="99392"/>
            <a:ext cx="61217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69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7271"/>
            <a:ext cx="9144000" cy="490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01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7271"/>
            <a:ext cx="9144000" cy="490345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827" y="0"/>
            <a:ext cx="2317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5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5183"/>
            <a:ext cx="9144000" cy="400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6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32988</TotalTime>
  <Words>7</Words>
  <Application>Microsoft Macintosh PowerPoint</Application>
  <PresentationFormat>On-screen Show (4:3)</PresentationFormat>
  <Paragraphs>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나눔바른고딕OTF Bold</vt:lpstr>
      <vt:lpstr>휴먼둥근헤드라인</vt:lpstr>
      <vt:lpstr>Garamond</vt:lpstr>
      <vt:lpstr>Meiryo UI</vt:lpstr>
      <vt:lpstr>NanumBarunGothicOTF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Microsoft Office User</cp:lastModifiedBy>
  <cp:revision>1117</cp:revision>
  <dcterms:created xsi:type="dcterms:W3CDTF">2010-03-17T18:05:41Z</dcterms:created>
  <dcterms:modified xsi:type="dcterms:W3CDTF">2017-07-12T07:35:40Z</dcterms:modified>
</cp:coreProperties>
</file>