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45" r:id="rId2"/>
    <p:sldId id="646" r:id="rId3"/>
    <p:sldId id="647" r:id="rId4"/>
    <p:sldId id="660" r:id="rId5"/>
    <p:sldId id="661" r:id="rId6"/>
    <p:sldId id="662" r:id="rId7"/>
    <p:sldId id="663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3" autoAdjust="0"/>
    <p:restoredTop sz="97550" autoAdjust="0"/>
  </p:normalViewPr>
  <p:slideViewPr>
    <p:cSldViewPr>
      <p:cViewPr>
        <p:scale>
          <a:sx n="100" d="100"/>
          <a:sy n="100" d="100"/>
        </p:scale>
        <p:origin x="2120" y="2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E9CA654E-EBD9-4CE9-AAD0-9BCA047E2E1D}" type="datetimeFigureOut">
              <a:rPr lang="ko-KR" altLang="en-US" smtClean="0"/>
              <a:pPr/>
              <a:t>2017. 7. 14.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a_mul_b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tf.mul</a:t>
            </a:r>
            <a:r>
              <a:rPr kumimoji="1" lang="en-US" altLang="ko-KR" dirty="0" smtClean="0"/>
              <a:t>(a, b)</a:t>
            </a:r>
          </a:p>
          <a:p>
            <a:r>
              <a:rPr kumimoji="1" lang="en-US" altLang="ko-KR" dirty="0" err="1" smtClean="0"/>
              <a:t>a_mul_b_out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a_mul_b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a_mul_b_out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0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weight = </a:t>
            </a:r>
            <a:r>
              <a:rPr kumimoji="1" lang="en-US" altLang="ko-KR" dirty="0" err="1" smtClean="0"/>
              <a:t>tf.Variable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tf.random_normal</a:t>
            </a:r>
            <a:r>
              <a:rPr kumimoji="1" lang="en-US" altLang="ko-KR" dirty="0" smtClean="0"/>
              <a:t>([5, 2], </a:t>
            </a:r>
            <a:r>
              <a:rPr kumimoji="1" lang="en-US" altLang="ko-KR" dirty="0" err="1" smtClean="0"/>
              <a:t>stddev</a:t>
            </a:r>
            <a:r>
              <a:rPr kumimoji="1" lang="en-US" altLang="ko-KR" dirty="0" smtClean="0"/>
              <a:t>=0.1))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(weight)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94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weight_out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(weight)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weight_out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18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init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tf.initialize_all_variables</a:t>
            </a:r>
            <a:r>
              <a:rPr kumimoji="1" lang="en-US" altLang="ko-KR" dirty="0" smtClean="0"/>
              <a:t>()</a:t>
            </a:r>
          </a:p>
          <a:p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init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print ("INITIALIZING ALL VARIALBES")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weight_out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(weight)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weight_out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72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x = </a:t>
            </a:r>
            <a:r>
              <a:rPr kumimoji="1" lang="en-US" altLang="ko-KR" dirty="0" err="1" smtClean="0"/>
              <a:t>tf.placeholder</a:t>
            </a:r>
            <a:r>
              <a:rPr kumimoji="1" lang="en-US" altLang="ko-KR" dirty="0" smtClean="0"/>
              <a:t>(tf.float32, [None, 5])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(x)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5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oper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tf.matmul</a:t>
            </a:r>
            <a:r>
              <a:rPr kumimoji="1" lang="en-US" altLang="ko-KR" dirty="0" smtClean="0"/>
              <a:t>(x, weight)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oper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7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data = </a:t>
            </a:r>
            <a:r>
              <a:rPr kumimoji="1" lang="en-US" altLang="ko-KR" dirty="0" err="1" smtClean="0"/>
              <a:t>np.random.rand</a:t>
            </a:r>
            <a:r>
              <a:rPr kumimoji="1" lang="en-US" altLang="ko-KR" dirty="0" smtClean="0"/>
              <a:t>(1, 5)</a:t>
            </a:r>
          </a:p>
          <a:p>
            <a:r>
              <a:rPr kumimoji="1" lang="en-US" altLang="ko-KR" dirty="0" err="1" smtClean="0"/>
              <a:t>oper_out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oper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feed_dict</a:t>
            </a:r>
            <a:r>
              <a:rPr kumimoji="1" lang="en-US" altLang="ko-KR" dirty="0" smtClean="0"/>
              <a:t>={x: data})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oper_out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21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data = </a:t>
            </a:r>
            <a:r>
              <a:rPr kumimoji="1" lang="en-US" altLang="ko-KR" dirty="0" err="1" smtClean="0"/>
              <a:t>np.random.rand</a:t>
            </a:r>
            <a:r>
              <a:rPr kumimoji="1" lang="en-US" altLang="ko-KR" dirty="0" smtClean="0"/>
              <a:t>(2, 5)</a:t>
            </a:r>
          </a:p>
          <a:p>
            <a:r>
              <a:rPr kumimoji="1" lang="en-US" altLang="ko-KR" dirty="0" err="1" smtClean="0"/>
              <a:t>oper_out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oper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feed_dict</a:t>
            </a:r>
            <a:r>
              <a:rPr kumimoji="1" lang="en-US" altLang="ko-KR" dirty="0" smtClean="0"/>
              <a:t>={x: data})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oper_out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6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8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sess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tf.Session</a:t>
            </a:r>
            <a:r>
              <a:rPr kumimoji="1" lang="en-US" altLang="ko-KR" dirty="0" smtClean="0"/>
              <a:t>()</a:t>
            </a:r>
          </a:p>
          <a:p>
            <a:r>
              <a:rPr kumimoji="1" lang="en-US" altLang="ko-KR" dirty="0" smtClean="0"/>
              <a:t>print ("OPEN SESSION")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4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def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(x):    </a:t>
            </a:r>
          </a:p>
          <a:p>
            <a:r>
              <a:rPr kumimoji="1" lang="en-US" altLang="ko-KR" dirty="0" smtClean="0"/>
              <a:t>	print("TYPE IS\n %s" % (type(x)))    </a:t>
            </a:r>
          </a:p>
          <a:p>
            <a:r>
              <a:rPr kumimoji="1" lang="en-US" altLang="ko-KR" dirty="0" smtClean="0"/>
              <a:t>	print("VALUE IS\n %s" % (x))</a:t>
            </a:r>
          </a:p>
          <a:p>
            <a:r>
              <a:rPr kumimoji="1" lang="en-US" altLang="ko-KR" dirty="0" smtClean="0"/>
              <a:t>hello = </a:t>
            </a:r>
            <a:r>
              <a:rPr kumimoji="1" lang="en-US" altLang="ko-KR" dirty="0" err="1" smtClean="0"/>
              <a:t>tf.constant</a:t>
            </a:r>
            <a:r>
              <a:rPr kumimoji="1" lang="en-US" altLang="ko-KR" dirty="0" smtClean="0"/>
              <a:t>("HELLO. IT'S ME. ")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(hello)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60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hello_out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(hello)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hello_out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5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a = </a:t>
            </a:r>
            <a:r>
              <a:rPr kumimoji="1" lang="en-US" altLang="ko-KR" dirty="0" err="1" smtClean="0"/>
              <a:t>tf.constant</a:t>
            </a:r>
            <a:r>
              <a:rPr kumimoji="1" lang="en-US" altLang="ko-KR" dirty="0" smtClean="0"/>
              <a:t>(1.5)</a:t>
            </a:r>
          </a:p>
          <a:p>
            <a:r>
              <a:rPr kumimoji="1" lang="en-US" altLang="ko-KR" dirty="0" smtClean="0"/>
              <a:t>b = </a:t>
            </a:r>
            <a:r>
              <a:rPr kumimoji="1" lang="en-US" altLang="ko-KR" dirty="0" err="1" smtClean="0"/>
              <a:t>tf.constant</a:t>
            </a:r>
            <a:r>
              <a:rPr kumimoji="1" lang="en-US" altLang="ko-KR" dirty="0" smtClean="0"/>
              <a:t>(2.5)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(a)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(b)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6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a_out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(a)</a:t>
            </a:r>
          </a:p>
          <a:p>
            <a:r>
              <a:rPr kumimoji="1" lang="en-US" altLang="ko-KR" dirty="0" err="1" smtClean="0"/>
              <a:t>b_out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(b)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a_out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b_out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1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a_plus_b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tf.add</a:t>
            </a:r>
            <a:r>
              <a:rPr kumimoji="1" lang="en-US" altLang="ko-KR" dirty="0" smtClean="0"/>
              <a:t>(a, b)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a_plus_b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9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a_plus_b_out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a_plus_b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a_plus_b_out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Friday, July 14,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2017. 7. 14.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2017. 7. 14.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Bold" charset="-127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2017. 7. 14.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2017. 7. 14.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2017. 7. 14.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2017. 7. 14.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2017. 7. 14.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2017. 7. 14.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2017. 7. 14.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 Bold" charset="-127"/>
          <a:ea typeface="나눔바른고딕OTF Bold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63483" y="1700808"/>
            <a:ext cx="7990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7200" dirty="0" smtClean="0">
                <a:latin typeface="나눔바른고딕OTF Bold" charset="-127"/>
                <a:ea typeface="나눔바른고딕OTF Bold" charset="-127"/>
              </a:rPr>
              <a:t>Basics </a:t>
            </a:r>
            <a:r>
              <a:rPr lang="en-US" altLang="ko-KR" sz="7200" dirty="0" smtClean="0">
                <a:solidFill>
                  <a:srgbClr val="C00000"/>
                </a:solidFill>
                <a:latin typeface="나눔바른고딕OTF Bold" charset="-127"/>
                <a:ea typeface="나눔바른고딕OTF Bold" charset="-127"/>
              </a:rPr>
              <a:t>TensorFlow</a:t>
            </a:r>
          </a:p>
        </p:txBody>
      </p:sp>
      <p:sp>
        <p:nvSpPr>
          <p:cNvPr id="6" name="직사각형 2"/>
          <p:cNvSpPr/>
          <p:nvPr/>
        </p:nvSpPr>
        <p:spPr>
          <a:xfrm>
            <a:off x="1037492" y="4653136"/>
            <a:ext cx="704263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Sungjoon Choi</a:t>
            </a:r>
          </a:p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(sungjoon.choi@cpslab.snu.ac.kr)</a:t>
            </a:r>
            <a:endParaRPr lang="ko-KR" altLang="en-US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2286000"/>
            <a:ext cx="909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2197100"/>
            <a:ext cx="90424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" y="3003550"/>
            <a:ext cx="9080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3003550"/>
            <a:ext cx="9080500" cy="850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34" y="576064"/>
            <a:ext cx="4163068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2374900"/>
            <a:ext cx="9093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670050"/>
            <a:ext cx="91059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2025650"/>
            <a:ext cx="90551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7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2228850"/>
            <a:ext cx="9055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8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425700"/>
            <a:ext cx="9067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2222500"/>
            <a:ext cx="90551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6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2362200"/>
            <a:ext cx="9131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6115"/>
            <a:ext cx="9144000" cy="19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4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746250"/>
            <a:ext cx="91186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120900"/>
            <a:ext cx="9017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1543050"/>
            <a:ext cx="9004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3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1803400"/>
            <a:ext cx="9042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2152650"/>
            <a:ext cx="9055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2520950"/>
            <a:ext cx="9042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8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33042</TotalTime>
  <Words>215</Words>
  <Application>Microsoft Macintosh PowerPoint</Application>
  <PresentationFormat>On-screen Show (4:3)</PresentationFormat>
  <Paragraphs>85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나눔바른고딕OTF Bold</vt:lpstr>
      <vt:lpstr>휴먼둥근헤드라인</vt:lpstr>
      <vt:lpstr>Garamond</vt:lpstr>
      <vt:lpstr>Meiryo UI</vt:lpstr>
      <vt:lpstr>NanumBarunGothicOTF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Microsoft Office User</cp:lastModifiedBy>
  <cp:revision>1134</cp:revision>
  <dcterms:created xsi:type="dcterms:W3CDTF">2010-03-17T18:05:41Z</dcterms:created>
  <dcterms:modified xsi:type="dcterms:W3CDTF">2017-07-14T02:51:35Z</dcterms:modified>
</cp:coreProperties>
</file>