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48"/>
    <a:srgbClr val="FFCCFF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0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6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5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1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5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E911-FF0A-4E38-9395-6647823D4548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D426-162E-4078-B8CA-2272E134D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6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623" y="473954"/>
            <a:ext cx="2664296" cy="7200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39791" y="1461992"/>
            <a:ext cx="792088" cy="4203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9631" y="1391410"/>
            <a:ext cx="648072" cy="216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70C0"/>
                </a:solidFill>
              </a:rPr>
              <a:t>SETTING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9631" y="1679442"/>
            <a:ext cx="427953" cy="216024"/>
          </a:xfrm>
          <a:prstGeom prst="roundRect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accent2">
                    <a:lumMod val="75000"/>
                  </a:schemeClr>
                </a:solidFill>
              </a:rPr>
              <a:t>EXIT</a:t>
            </a:r>
            <a:endParaRPr lang="ko-KR" altLang="en-US" sz="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436659"/>
            <a:ext cx="936104" cy="212552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9792" y="1954468"/>
            <a:ext cx="792088" cy="3944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11952" y="2043662"/>
            <a:ext cx="847680" cy="216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INITIALIZE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951" y="2348880"/>
            <a:ext cx="1279729" cy="2880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INITIALIZE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1952" y="2708920"/>
            <a:ext cx="919688" cy="288032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START</a:t>
            </a:r>
            <a:endParaRPr lang="ko-KR" altLang="en-US" sz="12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3006" y="2348880"/>
            <a:ext cx="919688" cy="2880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RESET</a:t>
            </a:r>
            <a:endParaRPr lang="ko-KR" altLang="en-US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339752" y="2708920"/>
            <a:ext cx="919688" cy="288032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STOP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73070" y="2708921"/>
            <a:ext cx="919688" cy="2880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START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15616" y="1390005"/>
            <a:ext cx="504056" cy="216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DAILY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88074" y="2709147"/>
            <a:ext cx="919688" cy="2880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STOP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076056" y="692695"/>
            <a:ext cx="3381967" cy="3406614"/>
            <a:chOff x="5076056" y="692695"/>
            <a:chExt cx="3381967" cy="3406614"/>
          </a:xfrm>
        </p:grpSpPr>
        <p:sp>
          <p:nvSpPr>
            <p:cNvPr id="39" name="위쪽 화살표 38"/>
            <p:cNvSpPr/>
            <p:nvPr/>
          </p:nvSpPr>
          <p:spPr>
            <a:xfrm rot="16200000">
              <a:off x="4863032" y="2037368"/>
              <a:ext cx="1143720" cy="717671"/>
            </a:xfrm>
            <a:prstGeom prst="upArrow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위쪽 화살표 35"/>
            <p:cNvSpPr/>
            <p:nvPr/>
          </p:nvSpPr>
          <p:spPr>
            <a:xfrm rot="5400000">
              <a:off x="7527328" y="2037368"/>
              <a:ext cx="1143720" cy="717671"/>
            </a:xfrm>
            <a:prstGeom prst="upArrow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위쪽 화살표 34"/>
            <p:cNvSpPr/>
            <p:nvPr/>
          </p:nvSpPr>
          <p:spPr>
            <a:xfrm rot="10800000">
              <a:off x="6200588" y="3381638"/>
              <a:ext cx="1143720" cy="717671"/>
            </a:xfrm>
            <a:prstGeom prst="upArrow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위쪽 화살표 22"/>
            <p:cNvSpPr/>
            <p:nvPr/>
          </p:nvSpPr>
          <p:spPr>
            <a:xfrm>
              <a:off x="6164584" y="692695"/>
              <a:ext cx="1143720" cy="717671"/>
            </a:xfrm>
            <a:prstGeom prst="upArrow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E:\LaserMarker\Radix\Resources\Mark2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1410367"/>
              <a:ext cx="1952625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:\LaserMarker\Radix\Resources\u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868144" y="997197"/>
              <a:ext cx="414331" cy="392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164584" y="914647"/>
              <a:ext cx="2079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DOWN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pic>
          <p:nvPicPr>
            <p:cNvPr id="5" name="Picture 5" descr="E:\LaserMarker\Radix\Resources\dow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965981" y="3392858"/>
              <a:ext cx="414331" cy="41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228184" y="3273394"/>
              <a:ext cx="7920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UP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pic>
          <p:nvPicPr>
            <p:cNvPr id="7" name="Picture 6" descr="E:\LaserMarker\Radix\Resources\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56084" y="2780928"/>
              <a:ext cx="414331" cy="392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 rot="10800000">
              <a:off x="5241526" y="1463681"/>
              <a:ext cx="677108" cy="13378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RIGHT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pic>
          <p:nvPicPr>
            <p:cNvPr id="28" name="Picture 6" descr="E:\LaserMarker\Radix\Resources\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6307" y="1668041"/>
              <a:ext cx="414331" cy="392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7618271" y="2132856"/>
              <a:ext cx="677108" cy="9823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LEFT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987823" y="3599442"/>
            <a:ext cx="1279729" cy="3506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ReMark</a:t>
            </a:r>
            <a:r>
              <a:rPr lang="en-US" altLang="ko-KR" sz="1200" b="1" dirty="0" smtClean="0"/>
              <a:t> PCB</a:t>
            </a:r>
            <a:endParaRPr lang="ko-KR" altLang="en-US" sz="12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65532" y="3129378"/>
            <a:ext cx="702412" cy="2880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Auto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9631" y="3176834"/>
            <a:ext cx="648072" cy="216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0070C0"/>
                </a:solidFill>
              </a:rPr>
              <a:t>Teaching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9631" y="3491430"/>
            <a:ext cx="648072" cy="2160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Teaching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3667" y="5301208"/>
            <a:ext cx="702412" cy="2880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All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Pos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51418" y="5301208"/>
            <a:ext cx="702412" cy="2880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Vision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56134" y="5301208"/>
            <a:ext cx="702412" cy="2880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2D Scan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95936" y="4147453"/>
            <a:ext cx="1192870" cy="3072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Buzzer Stop</a:t>
            </a:r>
            <a:endParaRPr lang="ko-KR" altLang="en-US" sz="12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05704" y="4152803"/>
            <a:ext cx="1258184" cy="29129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Buzzer Stop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99630" y="4135337"/>
            <a:ext cx="1724098" cy="288032"/>
          </a:xfrm>
          <a:prstGeom prst="roundRect">
            <a:avLst/>
          </a:prstGeom>
          <a:gradFill flip="none" rotWithShape="1">
            <a:gsLst>
              <a:gs pos="0">
                <a:srgbClr val="00BC48"/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Simulation Mode</a:t>
            </a:r>
            <a:endParaRPr lang="ko-KR" altLang="en-US" sz="12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188806" y="4149589"/>
            <a:ext cx="1255402" cy="294505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Cycle STOP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51" y="5733256"/>
            <a:ext cx="447619" cy="438095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5508104" y="4869160"/>
            <a:ext cx="1080120" cy="576064"/>
            <a:chOff x="5508104" y="4869160"/>
            <a:chExt cx="1080120" cy="576064"/>
          </a:xfrm>
        </p:grpSpPr>
        <p:sp>
          <p:nvSpPr>
            <p:cNvPr id="21" name="직사각형 20"/>
            <p:cNvSpPr/>
            <p:nvPr/>
          </p:nvSpPr>
          <p:spPr>
            <a:xfrm>
              <a:off x="5724128" y="4869160"/>
              <a:ext cx="648072" cy="576064"/>
            </a:xfrm>
            <a:prstGeom prst="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489612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/>
                <a:t>12</a:t>
              </a:r>
              <a:endParaRPr lang="ko-KR" altLang="en-US" b="1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469431" y="4869159"/>
            <a:ext cx="1080120" cy="576064"/>
            <a:chOff x="5508104" y="4869160"/>
            <a:chExt cx="1080120" cy="576064"/>
          </a:xfrm>
        </p:grpSpPr>
        <p:sp>
          <p:nvSpPr>
            <p:cNvPr id="58" name="직사각형 57"/>
            <p:cNvSpPr/>
            <p:nvPr/>
          </p:nvSpPr>
          <p:spPr>
            <a:xfrm>
              <a:off x="5724128" y="4869160"/>
              <a:ext cx="648072" cy="57606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08104" y="489612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2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34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Radix Work</dc:creator>
  <cp:lastModifiedBy>USER</cp:lastModifiedBy>
  <cp:revision>33</cp:revision>
  <dcterms:created xsi:type="dcterms:W3CDTF">2020-02-15T12:01:39Z</dcterms:created>
  <dcterms:modified xsi:type="dcterms:W3CDTF">2022-06-19T11:11:42Z</dcterms:modified>
</cp:coreProperties>
</file>