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4660"/>
  </p:normalViewPr>
  <p:slideViewPr>
    <p:cSldViewPr snapToGrid="0">
      <p:cViewPr>
        <p:scale>
          <a:sx n="66" d="100"/>
          <a:sy n="66" d="100"/>
        </p:scale>
        <p:origin x="53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2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9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1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9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9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590924" y="3043917"/>
            <a:ext cx="5318583" cy="3814083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657600" y="3109574"/>
            <a:ext cx="5197907" cy="3748426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경영학과 </a:t>
            </a:r>
            <a:r>
              <a:rPr lang="en-US" altLang="ko-KR" sz="1100" dirty="0">
                <a:solidFill>
                  <a:prstClr val="white"/>
                </a:solidFill>
              </a:rPr>
              <a:t>201234567 </a:t>
            </a:r>
            <a:r>
              <a:rPr lang="ko-KR" altLang="en-US" sz="1100" dirty="0">
                <a:solidFill>
                  <a:prstClr val="white"/>
                </a:solidFill>
              </a:rPr>
              <a:t>까칠한 </a:t>
            </a:r>
            <a:r>
              <a:rPr lang="ko-KR" altLang="en-US" sz="1100" dirty="0" err="1">
                <a:solidFill>
                  <a:prstClr val="white"/>
                </a:solidFill>
              </a:rPr>
              <a:t>조땡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7600" y="3763918"/>
            <a:ext cx="5197907" cy="309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BIZCAM</a:t>
            </a:r>
            <a:endParaRPr lang="en-US" altLang="ko-KR" sz="1600" i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8402799" y="2796574"/>
            <a:ext cx="573384" cy="640172"/>
            <a:chOff x="11281274" y="131353"/>
            <a:chExt cx="720000" cy="803866"/>
          </a:xfrm>
        </p:grpSpPr>
        <p:sp>
          <p:nvSpPr>
            <p:cNvPr id="10" name="사각형: 둥근 모서리 5">
              <a:extLst>
                <a:ext uri="{FF2B5EF4-FFF2-40B4-BE49-F238E27FC236}">
                  <a16:creationId xmlns="" xmlns:a16="http://schemas.microsoft.com/office/drawing/2014/main" id="{29433077-90B3-4432-AB1E-87BD95D8FF5C}"/>
                </a:ext>
              </a:extLst>
            </p:cNvPr>
            <p:cNvSpPr/>
            <p:nvPr/>
          </p:nvSpPr>
          <p:spPr>
            <a:xfrm>
              <a:off x="11281274" y="215219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01A7CE"/>
                </a:gs>
                <a:gs pos="100000">
                  <a:srgbClr val="00D0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>
                <a:defRPr/>
              </a:pP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36">
              <a:extLst>
                <a:ext uri="{FF2B5EF4-FFF2-40B4-BE49-F238E27FC236}">
                  <a16:creationId xmlns=""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1180" y="372566"/>
              <a:ext cx="240188" cy="40397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사각형: 둥근 모서리 5">
              <a:extLst>
                <a:ext uri="{FF2B5EF4-FFF2-40B4-BE49-F238E27FC236}">
                  <a16:creationId xmlns="" xmlns:a16="http://schemas.microsoft.com/office/drawing/2014/main" id="{29433077-90B3-4432-AB1E-87BD95D8FF5C}"/>
                </a:ext>
              </a:extLst>
            </p:cNvPr>
            <p:cNvSpPr/>
            <p:nvPr/>
          </p:nvSpPr>
          <p:spPr>
            <a:xfrm>
              <a:off x="11735345" y="131353"/>
              <a:ext cx="241213" cy="24121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defRPr/>
              </a:pPr>
              <a:r>
                <a:rPr lang="en-US" altLang="ko-KR" sz="1200" b="1" kern="0" dirty="0">
                  <a:solidFill>
                    <a:prstClr val="white"/>
                  </a:solidFill>
                </a:rPr>
                <a:t>1</a:t>
              </a:r>
              <a:endParaRPr lang="en-US" altLang="ko-KR" sz="1200" b="1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0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</a:t>
            </a:r>
            <a:r>
              <a:rPr lang="en-US" altLang="ko-KR" sz="8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=""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33870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771677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>
            <a:off x="1854242" y="2494356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1840592" y="2494355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01A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516413" y="2683511"/>
            <a:ext cx="72000" cy="72000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8976" y="2885231"/>
            <a:ext cx="98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92300" y="3715143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타원 48"/>
          <p:cNvSpPr/>
          <p:nvPr/>
        </p:nvSpPr>
        <p:spPr>
          <a:xfrm>
            <a:off x="4883356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21163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/>
          <p:cNvSpPr/>
          <p:nvPr/>
        </p:nvSpPr>
        <p:spPr>
          <a:xfrm>
            <a:off x="5203728" y="2494356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원호 51"/>
          <p:cNvSpPr/>
          <p:nvPr/>
        </p:nvSpPr>
        <p:spPr>
          <a:xfrm>
            <a:off x="5190078" y="2494355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01A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865899" y="2683511"/>
            <a:ext cx="72000" cy="72000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58462" y="2885231"/>
            <a:ext cx="98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41786" y="3715143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타원 55"/>
          <p:cNvSpPr/>
          <p:nvPr/>
        </p:nvSpPr>
        <p:spPr>
          <a:xfrm>
            <a:off x="8232842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8470649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호 57"/>
          <p:cNvSpPr/>
          <p:nvPr/>
        </p:nvSpPr>
        <p:spPr>
          <a:xfrm>
            <a:off x="8553214" y="2494356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8539564" y="2494355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01A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215385" y="2683511"/>
            <a:ext cx="72000" cy="72000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07948" y="2885231"/>
            <a:ext cx="98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891272" y="3715143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924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</a:t>
            </a:r>
            <a:r>
              <a:rPr lang="en-US" altLang="ko-KR" sz="8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=""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21851" y="1845000"/>
            <a:ext cx="9705172" cy="4227893"/>
            <a:chOff x="937177" y="1449702"/>
            <a:chExt cx="10649027" cy="4639067"/>
          </a:xfrm>
        </p:grpSpPr>
        <p:grpSp>
          <p:nvGrpSpPr>
            <p:cNvPr id="35" name="그룹 34"/>
            <p:cNvGrpSpPr/>
            <p:nvPr/>
          </p:nvGrpSpPr>
          <p:grpSpPr>
            <a:xfrm>
              <a:off x="1489084" y="2897469"/>
              <a:ext cx="8907820" cy="1974936"/>
              <a:chOff x="1489084" y="2897469"/>
              <a:chExt cx="8907820" cy="1974936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489084" y="4728796"/>
                <a:ext cx="143609" cy="1436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202571" y="2897469"/>
                <a:ext cx="143609" cy="1436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760794" y="4494486"/>
                <a:ext cx="143609" cy="1436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253295" y="2901390"/>
                <a:ext cx="143609" cy="1436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flipV="1">
                <a:off x="1560890" y="2979226"/>
                <a:ext cx="1859662" cy="18213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6200000" flipV="1">
                <a:off x="3416275" y="2983503"/>
                <a:ext cx="932377" cy="9238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4344372" y="2973196"/>
                <a:ext cx="929832" cy="9263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 flipV="1">
                <a:off x="5274206" y="2973195"/>
                <a:ext cx="1558394" cy="159880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6832599" y="3639621"/>
                <a:ext cx="929832" cy="9263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16200000" flipV="1">
                <a:off x="7758154" y="3643901"/>
                <a:ext cx="932377" cy="9238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8686253" y="2973195"/>
                <a:ext cx="1638847" cy="15867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/>
            <p:cNvSpPr/>
            <p:nvPr/>
          </p:nvSpPr>
          <p:spPr>
            <a:xfrm>
              <a:off x="1357018" y="5151627"/>
              <a:ext cx="3223774" cy="937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41290" y="1449702"/>
              <a:ext cx="2609780" cy="1139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466136" y="5151627"/>
              <a:ext cx="3223774" cy="937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962189" y="1489454"/>
              <a:ext cx="2624015" cy="1139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65" name="원호 64"/>
            <p:cNvSpPr/>
            <p:nvPr/>
          </p:nvSpPr>
          <p:spPr>
            <a:xfrm>
              <a:off x="937177" y="1572792"/>
              <a:ext cx="1315898" cy="1315898"/>
            </a:xfrm>
            <a:prstGeom prst="arc">
              <a:avLst>
                <a:gd name="adj1" fmla="val 21384239"/>
                <a:gd name="adj2" fmla="val 16375048"/>
              </a:avLst>
            </a:prstGeom>
            <a:ln w="38100">
              <a:solidFill>
                <a:srgbClr val="01A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77836" y="1489454"/>
              <a:ext cx="783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1A7CE"/>
                  </a:solidFill>
                </a:rPr>
                <a:t>75</a:t>
              </a:r>
              <a:r>
                <a:rPr lang="en-US" altLang="ko-KR" sz="1400" b="1" dirty="0">
                  <a:solidFill>
                    <a:srgbClr val="01A7CE"/>
                  </a:solidFill>
                </a:rPr>
                <a:t>%</a:t>
              </a:r>
              <a:endParaRPr lang="en-US" altLang="ko-KR" sz="900" b="1" dirty="0">
                <a:solidFill>
                  <a:srgbClr val="01A7CE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8982" y="2030286"/>
              <a:ext cx="1225192" cy="332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1A7CE"/>
                  </a:solidFill>
                </a:rPr>
                <a:t>CONTENTS B</a:t>
              </a:r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H="1" flipV="1">
              <a:off x="2560943" y="2130657"/>
              <a:ext cx="744965" cy="758033"/>
            </a:xfrm>
            <a:prstGeom prst="straightConnector1">
              <a:avLst/>
            </a:prstGeom>
            <a:ln>
              <a:solidFill>
                <a:srgbClr val="01A7C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3351078" y="2945519"/>
              <a:ext cx="143609" cy="1436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1A7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</a:t>
            </a:r>
            <a:r>
              <a:rPr lang="en-US" altLang="ko-KR" sz="8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=""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 rot="16200000">
            <a:off x="5180936" y="1429812"/>
            <a:ext cx="1866710" cy="3778522"/>
            <a:chOff x="5033983" y="1690686"/>
            <a:chExt cx="2132115" cy="4315738"/>
          </a:xfrm>
        </p:grpSpPr>
        <p:grpSp>
          <p:nvGrpSpPr>
            <p:cNvPr id="32" name="그룹 31"/>
            <p:cNvGrpSpPr/>
            <p:nvPr/>
          </p:nvGrpSpPr>
          <p:grpSpPr>
            <a:xfrm>
              <a:off x="5033983" y="2381317"/>
              <a:ext cx="2132115" cy="867485"/>
              <a:chOff x="3497283" y="2025717"/>
              <a:chExt cx="2132115" cy="867485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 rot="16200000">
                <a:off x="3417179" y="2105821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양쪽 모서리가 둥근 사각형 49"/>
              <p:cNvSpPr/>
              <p:nvPr/>
            </p:nvSpPr>
            <p:spPr>
              <a:xfrm rot="16200000">
                <a:off x="3417179" y="2413562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rot="16200000">
                <a:off x="3417179" y="2721305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양쪽 모서리가 둥근 사각형 51"/>
              <p:cNvSpPr/>
              <p:nvPr/>
            </p:nvSpPr>
            <p:spPr>
              <a:xfrm rot="16200000">
                <a:off x="5237417" y="2335737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모서리가 둥근 직사각형 32"/>
            <p:cNvSpPr/>
            <p:nvPr/>
          </p:nvSpPr>
          <p:spPr>
            <a:xfrm>
              <a:off x="5071500" y="1702462"/>
              <a:ext cx="2017824" cy="4303962"/>
            </a:xfrm>
            <a:prstGeom prst="roundRect">
              <a:avLst>
                <a:gd name="adj" fmla="val 12658"/>
              </a:avLst>
            </a:prstGeom>
            <a:solidFill>
              <a:schemeClr val="tx2">
                <a:lumMod val="7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>
            <a:xfrm>
              <a:off x="5557382" y="1690686"/>
              <a:ext cx="1052514" cy="252412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4646860" y="1659907"/>
            <a:ext cx="1082304" cy="267700"/>
          </a:xfrm>
          <a:prstGeom prst="roundRect">
            <a:avLst>
              <a:gd name="adj" fmla="val 5000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367339" y="4889289"/>
            <a:ext cx="1680881" cy="141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600200" y="4889289"/>
            <a:ext cx="25454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161187" y="4889289"/>
            <a:ext cx="2404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cxnSp>
        <p:nvCxnSpPr>
          <p:cNvPr id="58" name="직선 화살표 연결선 57"/>
          <p:cNvCxnSpPr>
            <a:stCxn id="50" idx="3"/>
            <a:endCxn id="55" idx="0"/>
          </p:cNvCxnSpPr>
          <p:nvPr/>
        </p:nvCxnSpPr>
        <p:spPr>
          <a:xfrm flipH="1">
            <a:off x="5207780" y="4252429"/>
            <a:ext cx="1662" cy="6368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9" idx="3"/>
            <a:endCxn id="56" idx="0"/>
          </p:cNvCxnSpPr>
          <p:nvPr/>
        </p:nvCxnSpPr>
        <p:spPr>
          <a:xfrm rot="5400000">
            <a:off x="3588038" y="3537318"/>
            <a:ext cx="636860" cy="206708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1" idx="3"/>
            <a:endCxn id="57" idx="0"/>
          </p:cNvCxnSpPr>
          <p:nvPr/>
        </p:nvCxnSpPr>
        <p:spPr>
          <a:xfrm rot="16200000" flipH="1">
            <a:off x="6102626" y="3628679"/>
            <a:ext cx="636861" cy="18843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929616" y="1589036"/>
            <a:ext cx="3416244" cy="50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62" name="직선 화살표 연결선 61"/>
          <p:cNvCxnSpPr>
            <a:stCxn id="52" idx="1"/>
            <a:endCxn id="54" idx="2"/>
          </p:cNvCxnSpPr>
          <p:nvPr/>
        </p:nvCxnSpPr>
        <p:spPr>
          <a:xfrm flipH="1" flipV="1">
            <a:off x="5188012" y="1927607"/>
            <a:ext cx="4147" cy="4581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8834719" y="4889289"/>
            <a:ext cx="22333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cxnSp>
        <p:nvCxnSpPr>
          <p:cNvPr id="71" name="꺾인 연결선 70"/>
          <p:cNvCxnSpPr>
            <a:endCxn id="70" idx="0"/>
          </p:cNvCxnSpPr>
          <p:nvPr/>
        </p:nvCxnSpPr>
        <p:spPr>
          <a:xfrm>
            <a:off x="8035414" y="3333421"/>
            <a:ext cx="1915971" cy="15558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158495" y="2785292"/>
            <a:ext cx="2393402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313745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srgbClr val="313745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srgbClr val="313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</a:t>
            </a:r>
            <a:r>
              <a:rPr lang="en-US" altLang="ko-KR" sz="8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=""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06227" y="2283283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06229" y="2283283"/>
            <a:ext cx="2682000" cy="393700"/>
          </a:xfrm>
          <a:prstGeom prst="rect">
            <a:avLst/>
          </a:prstGeom>
          <a:solidFill>
            <a:srgbClr val="B0E796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06229" y="2821010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06229" y="2821010"/>
            <a:ext cx="3178800" cy="393700"/>
          </a:xfrm>
          <a:prstGeom prst="rect">
            <a:avLst/>
          </a:prstGeom>
          <a:solidFill>
            <a:srgbClr val="01A7CE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37169" y="3598805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10978" y="3475694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207250" y="2283283"/>
            <a:ext cx="395045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206227" y="4406782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06229" y="4406782"/>
            <a:ext cx="2682000" cy="393700"/>
          </a:xfrm>
          <a:prstGeom prst="rect">
            <a:avLst/>
          </a:prstGeom>
          <a:solidFill>
            <a:srgbClr val="B0E796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06229" y="4944509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06229" y="4944509"/>
            <a:ext cx="3178800" cy="393700"/>
          </a:xfrm>
          <a:prstGeom prst="rect">
            <a:avLst/>
          </a:prstGeom>
          <a:solidFill>
            <a:srgbClr val="01A7CE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37169" y="5722304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310978" y="5599193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207250" y="4406782"/>
            <a:ext cx="395045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145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</a:t>
            </a:r>
            <a:r>
              <a:rPr lang="en-US" altLang="ko-KR" sz="8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=""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08179" y="1829288"/>
            <a:ext cx="1748118" cy="17481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</a:p>
        </p:txBody>
      </p:sp>
      <p:sp>
        <p:nvSpPr>
          <p:cNvPr id="23" name="원호 22"/>
          <p:cNvSpPr/>
          <p:nvPr/>
        </p:nvSpPr>
        <p:spPr>
          <a:xfrm>
            <a:off x="4113035" y="634144"/>
            <a:ext cx="4138405" cy="4138405"/>
          </a:xfrm>
          <a:prstGeom prst="arc">
            <a:avLst>
              <a:gd name="adj1" fmla="val 17877858"/>
              <a:gd name="adj2" fmla="val 14589057"/>
            </a:avLst>
          </a:prstGeom>
          <a:noFill/>
          <a:ln>
            <a:solidFill>
              <a:srgbClr val="01A7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35053" y="3048365"/>
            <a:ext cx="1058082" cy="1058082"/>
          </a:xfrm>
          <a:prstGeom prst="ellipse">
            <a:avLst/>
          </a:prstGeom>
          <a:solidFill>
            <a:srgbClr val="01A7CE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25" name="타원 24"/>
          <p:cNvSpPr/>
          <p:nvPr/>
        </p:nvSpPr>
        <p:spPr>
          <a:xfrm>
            <a:off x="3715775" y="3048365"/>
            <a:ext cx="1058082" cy="1058082"/>
          </a:xfrm>
          <a:prstGeom prst="ellipse">
            <a:avLst/>
          </a:prstGeom>
          <a:solidFill>
            <a:srgbClr val="01A7CE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26" name="타원 25"/>
          <p:cNvSpPr/>
          <p:nvPr/>
        </p:nvSpPr>
        <p:spPr>
          <a:xfrm>
            <a:off x="5713724" y="4243508"/>
            <a:ext cx="1058082" cy="1058082"/>
          </a:xfrm>
          <a:prstGeom prst="ellipse">
            <a:avLst/>
          </a:prstGeom>
          <a:solidFill>
            <a:schemeClr val="bg1"/>
          </a:solidFill>
          <a:ln>
            <a:solidFill>
              <a:srgbClr val="01A7CE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9957" y="5048898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6002790" y="2249593"/>
            <a:ext cx="407535" cy="36131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왼쪽 대괄호 28"/>
          <p:cNvSpPr/>
          <p:nvPr/>
        </p:nvSpPr>
        <p:spPr>
          <a:xfrm rot="16200000">
            <a:off x="4699259" y="1291316"/>
            <a:ext cx="2938359" cy="6452456"/>
          </a:xfrm>
          <a:prstGeom prst="leftBracket">
            <a:avLst>
              <a:gd name="adj" fmla="val 109797"/>
            </a:avLst>
          </a:prstGeom>
          <a:noFill/>
          <a:ln>
            <a:solidFill>
              <a:srgbClr val="01A7CE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38785" y="4899549"/>
            <a:ext cx="259551" cy="2595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sx="105000" sy="105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461774" y="4899549"/>
            <a:ext cx="259551" cy="2595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sx="105000" sy="105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64357" y="504889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타원 51"/>
          <p:cNvSpPr/>
          <p:nvPr/>
        </p:nvSpPr>
        <p:spPr>
          <a:xfrm>
            <a:off x="2417632" y="1829288"/>
            <a:ext cx="1085842" cy="1085842"/>
          </a:xfrm>
          <a:prstGeom prst="ellipse">
            <a:avLst/>
          </a:prstGeom>
          <a:blipFill>
            <a:blip r:embed="rId2"/>
            <a:stretch>
              <a:fillRect t="-6000" b="-19000"/>
            </a:stretch>
          </a:blipFill>
          <a:ln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836365" y="1829288"/>
            <a:ext cx="1085842" cy="1085842"/>
          </a:xfrm>
          <a:prstGeom prst="ellipse">
            <a:avLst/>
          </a:prstGeom>
          <a:blipFill dpi="0" rotWithShape="1">
            <a:blip r:embed="rId3"/>
            <a:srcRect/>
            <a:stretch>
              <a:fillRect l="-62000" t="-6000" r="-19000" b="-19000"/>
            </a:stretch>
          </a:blipFill>
          <a:ln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804849" y="2051510"/>
            <a:ext cx="2537503" cy="2537503"/>
          </a:xfrm>
          <a:prstGeom prst="ellipse">
            <a:avLst/>
          </a:prstGeom>
          <a:solidFill>
            <a:srgbClr val="00D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208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172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99979" y="2051510"/>
            <a:ext cx="2537503" cy="2537503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167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206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95109" y="2051510"/>
            <a:ext cx="2537503" cy="2537503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234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209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2021-04-25T05:59:56Z</dcterms:created>
  <dcterms:modified xsi:type="dcterms:W3CDTF">2021-04-25T06:00:11Z</dcterms:modified>
</cp:coreProperties>
</file>