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7" r:id="rId3"/>
    <p:sldId id="262" r:id="rId4"/>
    <p:sldId id="260" r:id="rId5"/>
    <p:sldId id="261" r:id="rId6"/>
    <p:sldId id="263" r:id="rId7"/>
    <p:sldId id="264" r:id="rId8"/>
    <p:sldId id="265" r:id="rId9"/>
    <p:sldId id="256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90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8373C0B-F427-4675-BA89-CFB9B987AA21}"/>
              </a:ext>
            </a:extLst>
          </p:cNvPr>
          <p:cNvSpPr txBox="1"/>
          <p:nvPr/>
        </p:nvSpPr>
        <p:spPr>
          <a:xfrm>
            <a:off x="4304482" y="2180362"/>
            <a:ext cx="35830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>
                <a:latin typeface="+mj-lt"/>
              </a:rPr>
              <a:t>반응형</a:t>
            </a:r>
            <a:r>
              <a:rPr lang="en-US" altLang="ko-KR" sz="3200" b="1" dirty="0">
                <a:latin typeface="+mj-lt"/>
              </a:rPr>
              <a:t/>
            </a:r>
            <a:br>
              <a:rPr lang="en-US" altLang="ko-KR" sz="3200" b="1" dirty="0">
                <a:latin typeface="+mj-lt"/>
              </a:rPr>
            </a:br>
            <a:r>
              <a:rPr lang="ko-KR" altLang="en-US" sz="3200" b="1" dirty="0">
                <a:latin typeface="+mj-lt"/>
              </a:rPr>
              <a:t>통합응용</a:t>
            </a:r>
            <a:r>
              <a:rPr lang="en-US" altLang="ko-KR" sz="3200" b="1" dirty="0">
                <a:latin typeface="+mj-lt"/>
              </a:rPr>
              <a:t>SW </a:t>
            </a:r>
            <a:r>
              <a:rPr lang="ko-KR" altLang="en-US" sz="3200" b="1" dirty="0">
                <a:latin typeface="+mj-lt"/>
              </a:rPr>
              <a:t>소개 </a:t>
            </a:r>
            <a:endParaRPr lang="en-US" altLang="ko-KR" sz="3200" b="1" dirty="0" smtClean="0">
              <a:latin typeface="+mj-lt"/>
            </a:endParaRPr>
          </a:p>
          <a:p>
            <a:pPr algn="ctr"/>
            <a:r>
              <a:rPr lang="ko-KR" altLang="en-US" sz="3200" b="1" dirty="0" err="1" smtClean="0">
                <a:latin typeface="+mj-lt"/>
              </a:rPr>
              <a:t>웹페이지</a:t>
            </a:r>
            <a:endParaRPr lang="ko-KR" altLang="en-US" sz="3200" b="1" dirty="0">
              <a:solidFill>
                <a:schemeClr val="bg1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373C0B-F427-4675-BA89-CFB9B987AA21}"/>
              </a:ext>
            </a:extLst>
          </p:cNvPr>
          <p:cNvSpPr txBox="1"/>
          <p:nvPr/>
        </p:nvSpPr>
        <p:spPr>
          <a:xfrm>
            <a:off x="7143210" y="4517737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  <a:latin typeface="+mj-lt"/>
                <a:ea typeface="나눔스퀘어 ExtraBold" panose="020B0600000101010101" pitchFamily="50" charset="-127"/>
              </a:rPr>
              <a:t>김동규</a:t>
            </a:r>
            <a:endParaRPr lang="ko-KR" altLang="en-US" sz="3200" b="1" dirty="0">
              <a:solidFill>
                <a:schemeClr val="bg1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E3C59D-CA1A-40C0-820E-B3F77010BFDD}"/>
              </a:ext>
            </a:extLst>
          </p:cNvPr>
          <p:cNvSpPr txBox="1"/>
          <p:nvPr/>
        </p:nvSpPr>
        <p:spPr>
          <a:xfrm>
            <a:off x="1202120" y="276690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551C85D-9B22-49F3-897C-387544C67A87}"/>
              </a:ext>
            </a:extLst>
          </p:cNvPr>
          <p:cNvSpPr/>
          <p:nvPr/>
        </p:nvSpPr>
        <p:spPr>
          <a:xfrm>
            <a:off x="1524000" y="1817696"/>
            <a:ext cx="9239250" cy="3857625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996D752-2851-436F-9F99-24202E55344A}"/>
              </a:ext>
            </a:extLst>
          </p:cNvPr>
          <p:cNvSpPr txBox="1"/>
          <p:nvPr/>
        </p:nvSpPr>
        <p:spPr>
          <a:xfrm>
            <a:off x="2200542" y="2911731"/>
            <a:ext cx="779091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사용자가 </a:t>
            </a:r>
            <a:r>
              <a:rPr lang="ko-KR" altLang="en-US" sz="2500" dirty="0" err="1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모바일에서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좀더 심플하고 </a:t>
            </a:r>
            <a:r>
              <a:rPr lang="ko-KR" altLang="en-US" sz="2500" dirty="0" err="1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가독성이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좋게</a:t>
            </a:r>
            <a:endParaRPr lang="en-US" altLang="ko-KR" sz="2500" dirty="0" smtClean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보여 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주기위해서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경북산업직업전문학교 통합응용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</a:p>
          <a:p>
            <a:pPr algn="ctr"/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 페이지를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dirty="0" err="1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반응형으로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재구성 해보았습니다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397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E3C59D-CA1A-40C0-820E-B3F77010BFDD}"/>
              </a:ext>
            </a:extLst>
          </p:cNvPr>
          <p:cNvSpPr txBox="1"/>
          <p:nvPr/>
        </p:nvSpPr>
        <p:spPr>
          <a:xfrm>
            <a:off x="1202121" y="2766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551C85D-9B22-49F3-897C-387544C67A87}"/>
              </a:ext>
            </a:extLst>
          </p:cNvPr>
          <p:cNvSpPr/>
          <p:nvPr/>
        </p:nvSpPr>
        <p:spPr>
          <a:xfrm>
            <a:off x="1066800" y="1817696"/>
            <a:ext cx="10153650" cy="3857625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996D752-2851-436F-9F99-24202E55344A}"/>
              </a:ext>
            </a:extLst>
          </p:cNvPr>
          <p:cNvSpPr txBox="1"/>
          <p:nvPr/>
        </p:nvSpPr>
        <p:spPr>
          <a:xfrm>
            <a:off x="1183846" y="2845056"/>
            <a:ext cx="9744975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소개페이지의 하나로 된 이미지를 여러 조각으로 분활 하여</a:t>
            </a:r>
            <a:endParaRPr lang="en-US" altLang="ko-KR" sz="2500" dirty="0" smtClean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웹의 사이즈가 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800px 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이하 일 때에는 </a:t>
            </a:r>
            <a:r>
              <a:rPr lang="ko-KR" altLang="en-US" sz="2500" dirty="0" err="1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레이아웃으로</a:t>
            </a:r>
            <a:endParaRPr lang="en-US" altLang="ko-KR" sz="2500" dirty="0" smtClean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일자형으로 쭉 길게 </a:t>
            </a:r>
            <a:r>
              <a:rPr lang="ko-KR" altLang="en-US" sz="2500" dirty="0" err="1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보여줄수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있게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이상 일 때에는 가로로</a:t>
            </a:r>
            <a:endParaRPr lang="en-US" altLang="ko-KR" sz="2500" dirty="0" smtClean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넓게 보여질 수 있게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PC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레이아웃으로 보일 수 있게 하였습니다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2500" dirty="0" smtClean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500" dirty="0" smtClean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7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E3C59D-CA1A-40C0-820E-B3F77010BFDD}"/>
              </a:ext>
            </a:extLst>
          </p:cNvPr>
          <p:cNvSpPr txBox="1"/>
          <p:nvPr/>
        </p:nvSpPr>
        <p:spPr>
          <a:xfrm>
            <a:off x="1259451" y="243899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사이즈 별 레이아웃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949" y="1300457"/>
            <a:ext cx="38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800px </a:t>
            </a:r>
            <a:r>
              <a:rPr lang="ko-KR" altLang="en-US" dirty="0" smtClean="0"/>
              <a:t>이하일 경우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테블릿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81519"/>
              </p:ext>
            </p:extLst>
          </p:nvPr>
        </p:nvGraphicFramePr>
        <p:xfrm>
          <a:off x="1395586" y="1743074"/>
          <a:ext cx="2990850" cy="466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425"/>
                <a:gridCol w="1495425"/>
              </a:tblGrid>
              <a:tr h="4366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6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메뉴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메뉴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74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메뉴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메뉴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742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소개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4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커리큘럼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커리큘럼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74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커리큘럼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커리큘럼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7424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커리큘럼</a:t>
                      </a:r>
                      <a:r>
                        <a:rPr lang="en-US" altLang="ko-KR" dirty="0" smtClean="0"/>
                        <a:t>5</a:t>
                      </a:r>
                      <a:endParaRPr lang="ko-KR" alt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42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42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42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취업분야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09785"/>
              </p:ext>
            </p:extLst>
          </p:nvPr>
        </p:nvGraphicFramePr>
        <p:xfrm>
          <a:off x="5381625" y="2066148"/>
          <a:ext cx="6115051" cy="400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771"/>
                <a:gridCol w="300189"/>
                <a:gridCol w="886158"/>
                <a:gridCol w="542742"/>
                <a:gridCol w="147293"/>
                <a:gridCol w="602780"/>
                <a:gridCol w="862143"/>
                <a:gridCol w="343416"/>
                <a:gridCol w="1205559"/>
              </a:tblGrid>
              <a:tr h="551823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816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메뉴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메뉴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메뉴</a:t>
                      </a:r>
                      <a:r>
                        <a:rPr lang="en-US" altLang="ko-KR" sz="1600" dirty="0" smtClean="0"/>
                        <a:t>3</a:t>
                      </a:r>
                      <a:endParaRPr lang="ko-KR" altLang="en-US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메뉴</a:t>
                      </a:r>
                      <a:r>
                        <a:rPr lang="en-US" altLang="ko-KR" sz="1600" dirty="0" smtClean="0"/>
                        <a:t>4</a:t>
                      </a:r>
                      <a:endParaRPr lang="ko-KR" altLang="en-US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2530">
                <a:tc grid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소개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47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커리큘럼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커리큘럼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커리큘럼</a:t>
                      </a:r>
                      <a:r>
                        <a:rPr lang="en-US" altLang="ko-KR" sz="1600" dirty="0" smtClean="0"/>
                        <a:t>3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커리큘럼</a:t>
                      </a:r>
                      <a:r>
                        <a:rPr lang="en-US" altLang="ko-KR" sz="1600" dirty="0" smtClean="0"/>
                        <a:t>4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커리큘럼</a:t>
                      </a:r>
                      <a:r>
                        <a:rPr lang="en-US" altLang="ko-KR" sz="1600" dirty="0" smtClean="0"/>
                        <a:t>5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9539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5392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취업분야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00825" y="1471130"/>
            <a:ext cx="38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800px </a:t>
            </a:r>
            <a:r>
              <a:rPr lang="ko-KR" altLang="en-US" dirty="0" smtClean="0"/>
              <a:t>초과 경우</a:t>
            </a:r>
            <a:r>
              <a:rPr lang="en-US" altLang="ko-KR" dirty="0" smtClean="0"/>
              <a:t>(PC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)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643435" y="3314700"/>
            <a:ext cx="600075" cy="1619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08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E3C59D-CA1A-40C0-820E-B3F77010BFDD}"/>
              </a:ext>
            </a:extLst>
          </p:cNvPr>
          <p:cNvSpPr txBox="1"/>
          <p:nvPr/>
        </p:nvSpPr>
        <p:spPr>
          <a:xfrm>
            <a:off x="1273008" y="243899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레이아웃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1(</a:t>
            </a:r>
            <a:r>
              <a:rPr lang="ko-KR" altLang="en-US" sz="3200" dirty="0" err="1" smtClean="0">
                <a:solidFill>
                  <a:schemeClr val="bg1"/>
                </a:solidFill>
                <a:latin typeface="+mj-ea"/>
                <a:ea typeface="+mj-ea"/>
              </a:rPr>
              <a:t>모바일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3200" dirty="0" err="1" smtClean="0">
                <a:solidFill>
                  <a:schemeClr val="bg1"/>
                </a:solidFill>
                <a:latin typeface="+mj-ea"/>
                <a:ea typeface="+mj-ea"/>
              </a:rPr>
              <a:t>테블릿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367" y="1793432"/>
            <a:ext cx="230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800px </a:t>
            </a:r>
            <a:r>
              <a:rPr lang="ko-KR" altLang="en-US" dirty="0" smtClean="0"/>
              <a:t>이하일 경우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61" y="2724740"/>
            <a:ext cx="2106007" cy="398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250" y="1669790"/>
            <a:ext cx="1895508" cy="5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842" y="1669789"/>
            <a:ext cx="1873035" cy="503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0" y="1669788"/>
            <a:ext cx="2047648" cy="503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3772250" y="3267075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772250" y="4696267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72250" y="6239317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82369" y="4677659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382369" y="7649901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029700" y="4572884"/>
            <a:ext cx="20476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181840" y="7545126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691429" y="1978098"/>
            <a:ext cx="0" cy="271816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05061" y="3473523"/>
            <a:ext cx="2106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005060" y="3228975"/>
            <a:ext cx="2106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005059" y="3743325"/>
            <a:ext cx="2106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058062" y="3248025"/>
            <a:ext cx="0" cy="4952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772250" y="1978098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E3C59D-CA1A-40C0-820E-B3F77010BFDD}"/>
              </a:ext>
            </a:extLst>
          </p:cNvPr>
          <p:cNvSpPr txBox="1"/>
          <p:nvPr/>
        </p:nvSpPr>
        <p:spPr>
          <a:xfrm>
            <a:off x="1291110" y="243899"/>
            <a:ext cx="3352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레이아웃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PC 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웹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550" y="1281407"/>
            <a:ext cx="233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800px </a:t>
            </a:r>
            <a:r>
              <a:rPr lang="ko-KR" altLang="en-US" dirty="0" smtClean="0"/>
              <a:t>초과 일 경우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50" y="1752599"/>
            <a:ext cx="7776899" cy="478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2207550" y="2571750"/>
            <a:ext cx="777689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07549" y="2295525"/>
            <a:ext cx="777689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95750" y="2295525"/>
            <a:ext cx="0" cy="2762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105525" y="2295525"/>
            <a:ext cx="0" cy="2762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077200" y="2295524"/>
            <a:ext cx="0" cy="2762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E3C59D-CA1A-40C0-820E-B3F77010BFDD}"/>
              </a:ext>
            </a:extLst>
          </p:cNvPr>
          <p:cNvSpPr txBox="1"/>
          <p:nvPr/>
        </p:nvSpPr>
        <p:spPr>
          <a:xfrm>
            <a:off x="1291110" y="243899"/>
            <a:ext cx="3352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레이아웃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PC 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웹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80" y="1724023"/>
            <a:ext cx="7833840" cy="480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4133850" y="3886200"/>
            <a:ext cx="3962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9" idx="2"/>
          </p:cNvCxnSpPr>
          <p:nvPr/>
        </p:nvCxnSpPr>
        <p:spPr>
          <a:xfrm>
            <a:off x="6096000" y="3886200"/>
            <a:ext cx="0" cy="26383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133850" y="2324100"/>
            <a:ext cx="3962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886325" y="2724150"/>
            <a:ext cx="0" cy="1162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638800" y="2724150"/>
            <a:ext cx="0" cy="1162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381750" y="2724150"/>
            <a:ext cx="0" cy="1162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067550" y="2724150"/>
            <a:ext cx="0" cy="1162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133850" y="2724150"/>
            <a:ext cx="3962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484" y="1400885"/>
            <a:ext cx="8123031" cy="512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E3C59D-CA1A-40C0-820E-B3F77010BFDD}"/>
              </a:ext>
            </a:extLst>
          </p:cNvPr>
          <p:cNvSpPr txBox="1"/>
          <p:nvPr/>
        </p:nvSpPr>
        <p:spPr>
          <a:xfrm>
            <a:off x="1291110" y="243899"/>
            <a:ext cx="3352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레이아웃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PC 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웹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057650" y="3810000"/>
            <a:ext cx="411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124574" y="1400885"/>
            <a:ext cx="1" cy="24091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8373C0B-F427-4675-BA89-CFB9B987AA21}"/>
              </a:ext>
            </a:extLst>
          </p:cNvPr>
          <p:cNvSpPr txBox="1"/>
          <p:nvPr/>
        </p:nvSpPr>
        <p:spPr>
          <a:xfrm>
            <a:off x="4428717" y="2967335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163</Words>
  <Application>Microsoft Office PowerPoint</Application>
  <PresentationFormat>사용자 지정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Arial</vt:lpstr>
      <vt:lpstr>나눔스퀘어</vt:lpstr>
      <vt:lpstr>맑은 고딕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KB</cp:lastModifiedBy>
  <cp:revision>24</cp:revision>
  <dcterms:created xsi:type="dcterms:W3CDTF">2020-05-15T03:41:41Z</dcterms:created>
  <dcterms:modified xsi:type="dcterms:W3CDTF">2020-12-21T05:43:48Z</dcterms:modified>
</cp:coreProperties>
</file>