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468668"/>
            <a:ext cx="20067194" cy="38094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1000" dirty="0" smtClean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543800" y="7913205"/>
            <a:ext cx="2837838" cy="14873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b="1" dirty="0" smtClean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김동규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2021.03.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468668"/>
            <a:ext cx="20067194" cy="38094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1000" dirty="0" smtClean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4" y="7913205"/>
            <a:ext cx="2837838" cy="14873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b="1" dirty="0" smtClean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Name here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2036.00.00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07020"/>
            <a:ext cx="4005336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3504" y="3282050"/>
            <a:ext cx="2773896" cy="776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01. </a:t>
            </a:r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Tool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3573504" y="5440798"/>
            <a:ext cx="3665496" cy="776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03. </a:t>
            </a: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E</a:t>
            </a:r>
            <a:r>
              <a:rPr lang="en-US" altLang="ko-KR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xplanation</a:t>
            </a:r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26577" y="770579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4" name="Object 5"/>
          <p:cNvSpPr txBox="1"/>
          <p:nvPr/>
        </p:nvSpPr>
        <p:spPr>
          <a:xfrm>
            <a:off x="3573504" y="4382107"/>
            <a:ext cx="3665496" cy="776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02</a:t>
            </a:r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. </a:t>
            </a:r>
            <a:r>
              <a:rPr lang="en-US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Flow Chart</a:t>
            </a:r>
            <a:r>
              <a:rPr lang="en-US" sz="3400" b="1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712875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54755"/>
            <a:ext cx="3263612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Tool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4090189" y="3211286"/>
            <a:ext cx="2245250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i="1" kern="0" spc="100" dirty="0" smtClean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Skills</a:t>
            </a:r>
            <a:endParaRPr lang="en-US" sz="3200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826577" y="800100"/>
            <a:ext cx="375065" cy="72881"/>
            <a:chOff x="826577" y="925077"/>
            <a:chExt cx="375065" cy="728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33900"/>
            <a:ext cx="4276978" cy="2648076"/>
          </a:xfrm>
          <a:prstGeom prst="rect">
            <a:avLst/>
          </a:prstGeom>
        </p:spPr>
      </p:pic>
      <p:sp>
        <p:nvSpPr>
          <p:cNvPr id="38" name="Object 25"/>
          <p:cNvSpPr txBox="1"/>
          <p:nvPr/>
        </p:nvSpPr>
        <p:spPr>
          <a:xfrm>
            <a:off x="12344400" y="3211286"/>
            <a:ext cx="2245250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i="1" kern="0" spc="100" dirty="0" smtClean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IDE</a:t>
            </a:r>
            <a:endParaRPr lang="en-US" sz="32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29" y="4490828"/>
            <a:ext cx="5409012" cy="268796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18" y="4791138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07020"/>
            <a:ext cx="3263612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Flow Chart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6577" y="731753"/>
            <a:ext cx="375065" cy="72881"/>
            <a:chOff x="826577" y="925077"/>
            <a:chExt cx="375065" cy="72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07020"/>
            <a:ext cx="3263612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Explanation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6577" y="731753"/>
            <a:ext cx="375065" cy="72881"/>
            <a:chOff x="826577" y="925077"/>
            <a:chExt cx="375065" cy="72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19300"/>
            <a:ext cx="12056533" cy="6781800"/>
          </a:xfrm>
          <a:prstGeom prst="rect">
            <a:avLst/>
          </a:prstGeom>
        </p:spPr>
      </p:pic>
      <p:sp>
        <p:nvSpPr>
          <p:cNvPr id="6" name="Object 16"/>
          <p:cNvSpPr txBox="1"/>
          <p:nvPr/>
        </p:nvSpPr>
        <p:spPr>
          <a:xfrm>
            <a:off x="826577" y="3314700"/>
            <a:ext cx="4740377" cy="5486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/>
              <a:t>Main Form</a:t>
            </a:r>
          </a:p>
          <a:p>
            <a:endParaRPr lang="en-US" sz="3200" b="1" dirty="0" smtClean="0"/>
          </a:p>
          <a:p>
            <a:r>
              <a:rPr lang="en-US" sz="2000" dirty="0" smtClean="0"/>
              <a:t>ORACLE DB</a:t>
            </a:r>
            <a:r>
              <a:rPr lang="ko-KR" altLang="en-US" sz="2000" dirty="0" smtClean="0"/>
              <a:t>를 연동 하여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테이블 생성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r>
              <a:rPr lang="ko-KR" altLang="en-US" sz="2000" dirty="0" smtClean="0"/>
              <a:t> 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테이블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거래</a:t>
            </a:r>
            <a:r>
              <a:rPr lang="en-US" altLang="ko-KR" sz="2000" dirty="0" smtClean="0"/>
              <a:t>)</a:t>
            </a:r>
          </a:p>
          <a:p>
            <a:endParaRPr lang="en-US" sz="2000" dirty="0"/>
          </a:p>
          <a:p>
            <a:r>
              <a:rPr lang="ko-KR" altLang="en-US" sz="2000" dirty="0" smtClean="0"/>
              <a:t>각각의 테이블 정보 입력 버튼 설정</a:t>
            </a:r>
            <a:endParaRPr lang="en-US" altLang="ko-KR" sz="2000" dirty="0" smtClean="0"/>
          </a:p>
          <a:p>
            <a:r>
              <a:rPr lang="ko-KR" altLang="en-US" sz="2000" dirty="0" smtClean="0"/>
              <a:t>모두 클릭 시 적어둔 입력 정보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테이블에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거래정보추가 버튼 클릭 시 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 테이블 </a:t>
            </a:r>
            <a:r>
              <a:rPr lang="en-US" altLang="ko-KR" sz="2000" dirty="0" smtClean="0"/>
              <a:t>JOIN </a:t>
            </a:r>
            <a:r>
              <a:rPr lang="ko-KR" altLang="en-US" sz="2000" dirty="0" smtClean="0"/>
              <a:t>하여 데이터 저장</a:t>
            </a:r>
            <a:endParaRPr lang="en-US" altLang="ko-KR" sz="2000" dirty="0" smtClean="0"/>
          </a:p>
          <a:p>
            <a:endParaRPr lang="en-US" sz="2000" dirty="0"/>
          </a:p>
          <a:p>
            <a:r>
              <a:rPr lang="ko-KR" altLang="en-US" sz="2000" dirty="0" smtClean="0"/>
              <a:t>거래 정보 보기 시 </a:t>
            </a:r>
            <a:r>
              <a:rPr lang="ko-KR" altLang="en-US" sz="2000" dirty="0" smtClean="0"/>
              <a:t>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 정보를 </a:t>
            </a:r>
            <a:r>
              <a:rPr lang="en-US" altLang="ko-KR" sz="2000" dirty="0" smtClean="0"/>
              <a:t>JOIN </a:t>
            </a:r>
            <a:r>
              <a:rPr lang="ko-KR" altLang="en-US" sz="2000" dirty="0" smtClean="0"/>
              <a:t>하여 데이터 출력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26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07020"/>
            <a:ext cx="3263612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Explanation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6577" y="731753"/>
            <a:ext cx="375065" cy="72881"/>
            <a:chOff x="826577" y="925077"/>
            <a:chExt cx="375065" cy="72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16"/>
          <p:cNvSpPr txBox="1"/>
          <p:nvPr/>
        </p:nvSpPr>
        <p:spPr>
          <a:xfrm>
            <a:off x="826577" y="3314700"/>
            <a:ext cx="4740377" cy="5486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200" b="1" dirty="0" smtClean="0"/>
              <a:t>차량 정보 추가</a:t>
            </a:r>
            <a:endParaRPr lang="en-US" altLang="ko-KR" sz="3200" b="1" dirty="0" smtClean="0"/>
          </a:p>
          <a:p>
            <a:endParaRPr lang="en-US" sz="3200" b="1" dirty="0" smtClean="0"/>
          </a:p>
          <a:p>
            <a:r>
              <a:rPr lang="en-US" sz="2000" dirty="0" smtClean="0"/>
              <a:t>ORACLE DB</a:t>
            </a:r>
            <a:r>
              <a:rPr lang="ko-KR" altLang="en-US" sz="2000" dirty="0" smtClean="0"/>
              <a:t>를 연동 하여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테이블 생성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r>
              <a:rPr lang="ko-KR" altLang="en-US" sz="2000" dirty="0" smtClean="0"/>
              <a:t> 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테이블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거래</a:t>
            </a:r>
            <a:r>
              <a:rPr lang="en-US" altLang="ko-KR" sz="2000" dirty="0" smtClean="0"/>
              <a:t>)</a:t>
            </a:r>
          </a:p>
          <a:p>
            <a:endParaRPr lang="en-US" sz="2000" dirty="0"/>
          </a:p>
          <a:p>
            <a:r>
              <a:rPr lang="ko-KR" altLang="en-US" sz="2000" dirty="0" smtClean="0"/>
              <a:t>각각의 테이블 정보 입력 버튼 설정</a:t>
            </a:r>
            <a:endParaRPr lang="en-US" altLang="ko-KR" sz="2000" dirty="0" smtClean="0"/>
          </a:p>
          <a:p>
            <a:r>
              <a:rPr lang="ko-KR" altLang="en-US" sz="2000" dirty="0" smtClean="0"/>
              <a:t>모두 클릭 시 적어둔 입력 정보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테이블에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거래정보추가 버튼 클릭 시 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 테이블 </a:t>
            </a:r>
            <a:r>
              <a:rPr lang="en-US" altLang="ko-KR" sz="2000" dirty="0" smtClean="0"/>
              <a:t>JOIN </a:t>
            </a:r>
            <a:r>
              <a:rPr lang="ko-KR" altLang="en-US" sz="2000" dirty="0" smtClean="0"/>
              <a:t>하여 데이터 저장</a:t>
            </a:r>
            <a:endParaRPr lang="en-US" altLang="ko-KR" sz="2000" dirty="0" smtClean="0"/>
          </a:p>
          <a:p>
            <a:endParaRPr lang="en-US" sz="2000" dirty="0"/>
          </a:p>
          <a:p>
            <a:r>
              <a:rPr lang="ko-KR" altLang="en-US" sz="2000" dirty="0" smtClean="0"/>
              <a:t>거래 정보 보기 시 </a:t>
            </a:r>
            <a:r>
              <a:rPr lang="ko-KR" altLang="en-US" sz="2000" dirty="0" smtClean="0"/>
              <a:t>차량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판매자 정보를 </a:t>
            </a:r>
            <a:r>
              <a:rPr lang="en-US" altLang="ko-KR" sz="2000" dirty="0" smtClean="0"/>
              <a:t>JOIN </a:t>
            </a:r>
            <a:r>
              <a:rPr lang="ko-KR" altLang="en-US" sz="2000" dirty="0" smtClean="0"/>
              <a:t>하여 데이터 출력</a:t>
            </a:r>
            <a:endParaRPr 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0" y="952500"/>
            <a:ext cx="10972800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7505700"/>
            <a:ext cx="6677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56229"/>
            <a:ext cx="5767065" cy="2064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b="1" kern="0" spc="2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Project A</a:t>
            </a:r>
          </a:p>
          <a:p>
            <a:pPr algn="just"/>
            <a:r>
              <a:rPr lang="en-US" sz="31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2032-2033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89187" y="7584937"/>
            <a:ext cx="5243039" cy="30324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이곳에 텍스트를 입력하세요 이곳에 텍스트를 입력하세요 이곳에 텍스트를입력하세요 이곳에 텍스트를 입력하세요 이곳에 텍스트를 입력하세요 이곳에 텍스트를 입력하세요 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7715235" y="527234"/>
            <a:ext cx="840390" cy="36267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b="1" kern="0" spc="1000" dirty="0" smtClean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pPr algn="just"/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17403" y="-538352"/>
            <a:ext cx="11690024" cy="6933917"/>
            <a:chOff x="6617403" y="-538352"/>
            <a:chExt cx="11690024" cy="69339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7403" y="-538352"/>
              <a:ext cx="11690024" cy="693391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1356229"/>
            <a:ext cx="5767065" cy="2064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b="1" kern="0" spc="2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Project B</a:t>
            </a:r>
          </a:p>
          <a:p>
            <a:pPr algn="just"/>
            <a:r>
              <a:rPr lang="en-US" sz="3100" b="1" kern="0" spc="1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2034-2035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7403" y="6814001"/>
            <a:ext cx="5853028" cy="3471713"/>
            <a:chOff x="6617403" y="6814001"/>
            <a:chExt cx="5853028" cy="34717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7403" y="6814001"/>
              <a:ext cx="5853028" cy="34717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2466" y="6814001"/>
            <a:ext cx="5853028" cy="3471713"/>
            <a:chOff x="12422466" y="6814001"/>
            <a:chExt cx="5853028" cy="34717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2466" y="6814001"/>
              <a:ext cx="5853028" cy="34717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43419" y="640313"/>
            <a:ext cx="506258" cy="11958290"/>
            <a:chOff x="12343419" y="640313"/>
            <a:chExt cx="506258" cy="119582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343419" y="640313"/>
              <a:ext cx="506258" cy="119582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89187" y="7584937"/>
            <a:ext cx="5243039" cy="30324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이곳에 텍스트를 입력하세요 이곳에 텍스트를 입력하세요 이곳에 텍스트를입력하세요 이곳에 텍스트를 입력하세요 이곳에 텍스트를 입력하세요 이곳에 텍스트를 입력하세요 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7715235" y="527234"/>
            <a:ext cx="840390" cy="36267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1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2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3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4</a:t>
            </a:r>
          </a:p>
          <a:p>
            <a:pPr algn="just"/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31017" y="-507079"/>
            <a:ext cx="12030888" cy="12030888"/>
            <a:chOff x="6331017" y="-507079"/>
            <a:chExt cx="12030888" cy="12030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1017" y="-507079"/>
              <a:ext cx="12030888" cy="12030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3552" y="-138996"/>
            <a:ext cx="6790219" cy="10563707"/>
            <a:chOff x="-123552" y="-138996"/>
            <a:chExt cx="6790219" cy="10563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3552" y="-138996"/>
              <a:ext cx="6790219" cy="105637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89187" y="1356229"/>
            <a:ext cx="5767065" cy="2064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b="1" kern="0" spc="2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Project C</a:t>
            </a:r>
          </a:p>
          <a:p>
            <a:pPr algn="just"/>
            <a:r>
              <a:rPr lang="en-US" sz="3100" b="1" kern="0" spc="1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2035-2036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89187" y="7584937"/>
            <a:ext cx="5243039" cy="30324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이곳에 텍스트를 입력하세요 이곳에 텍스트를 입력하세요 이곳에 텍스트를입력하세요 이곳에 텍스트를 입력하세요 이곳에 텍스트를 입력하세요 이곳에 텍스트를 입력하세요 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7715235" y="527234"/>
            <a:ext cx="840390" cy="36267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1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C5230"/>
                </a:solidFill>
                <a:latin typeface="Caviar Dreams" pitchFamily="34" charset="0"/>
                <a:cs typeface="Caviar Dreams" pitchFamily="34" charset="0"/>
              </a:rPr>
              <a:t>3</a:t>
            </a:r>
            <a:r>
              <a:rPr lang="en-US" sz="2100" b="1" kern="0" spc="1000" dirty="0" smtClean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4</a:t>
            </a:r>
          </a:p>
          <a:p>
            <a:pPr algn="just"/>
            <a:r>
              <a:rPr lang="en-US" sz="2100" b="1" kern="0" spc="1000" dirty="0" smtClean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246</Words>
  <Application>Microsoft Office PowerPoint</Application>
  <PresentationFormat>사용자 지정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?? ??</vt:lpstr>
      <vt:lpstr>Caviar Dreams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8</cp:revision>
  <dcterms:created xsi:type="dcterms:W3CDTF">2021-05-24T10:18:27Z</dcterms:created>
  <dcterms:modified xsi:type="dcterms:W3CDTF">2021-05-24T07:23:47Z</dcterms:modified>
</cp:coreProperties>
</file>