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572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43B6-E214-4B28-813A-563E75FACBD0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222D-3C0F-4CE3-9C22-7496F964E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66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43B6-E214-4B28-813A-563E75FACBD0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222D-3C0F-4CE3-9C22-7496F964E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9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43B6-E214-4B28-813A-563E75FACBD0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222D-3C0F-4CE3-9C22-7496F964E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2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43B6-E214-4B28-813A-563E75FACBD0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222D-3C0F-4CE3-9C22-7496F964E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55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43B6-E214-4B28-813A-563E75FACBD0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222D-3C0F-4CE3-9C22-7496F964E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57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43B6-E214-4B28-813A-563E75FACBD0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222D-3C0F-4CE3-9C22-7496F964E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43B6-E214-4B28-813A-563E75FACBD0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222D-3C0F-4CE3-9C22-7496F964E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00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43B6-E214-4B28-813A-563E75FACBD0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222D-3C0F-4CE3-9C22-7496F964E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18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43B6-E214-4B28-813A-563E75FACBD0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222D-3C0F-4CE3-9C22-7496F964E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63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43B6-E214-4B28-813A-563E75FACBD0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222D-3C0F-4CE3-9C22-7496F964E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60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43B6-E214-4B28-813A-563E75FACBD0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222D-3C0F-4CE3-9C22-7496F964E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41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643B6-E214-4B28-813A-563E75FACBD0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B222D-3C0F-4CE3-9C22-7496F964E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18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4BFB8B-9A41-10A7-2A16-29E8B16B9A9A}"/>
              </a:ext>
            </a:extLst>
          </p:cNvPr>
          <p:cNvSpPr txBox="1"/>
          <p:nvPr/>
        </p:nvSpPr>
        <p:spPr>
          <a:xfrm>
            <a:off x="536586" y="1271259"/>
            <a:ext cx="1538883" cy="775596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166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경</a:t>
            </a:r>
            <a:endParaRPr lang="en-US" altLang="ko-KR" sz="16600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  <a:p>
            <a:r>
              <a:rPr lang="ko-KR" altLang="en-US" sz="166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희</a:t>
            </a:r>
            <a:endParaRPr lang="en-US" altLang="ko-KR" sz="16600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  <a:p>
            <a:r>
              <a:rPr lang="ko-KR" altLang="en-US" sz="166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제</a:t>
            </a:r>
            <a:endParaRPr lang="en-US" altLang="ko-KR" sz="16600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E7FBCD-65BD-6C90-24D7-5C11BF484B25}"/>
              </a:ext>
            </a:extLst>
          </p:cNvPr>
          <p:cNvSpPr/>
          <p:nvPr/>
        </p:nvSpPr>
        <p:spPr>
          <a:xfrm>
            <a:off x="6562165" y="0"/>
            <a:ext cx="295835" cy="9906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BB1AB4-BEAB-D138-6331-AC3D771DC414}"/>
              </a:ext>
            </a:extLst>
          </p:cNvPr>
          <p:cNvSpPr txBox="1"/>
          <p:nvPr/>
        </p:nvSpPr>
        <p:spPr>
          <a:xfrm>
            <a:off x="5046570" y="3793162"/>
            <a:ext cx="1370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Sch.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5B590A-6BD4-2371-CE0C-2D25284B270B}"/>
              </a:ext>
            </a:extLst>
          </p:cNvPr>
          <p:cNvSpPr/>
          <p:nvPr/>
        </p:nvSpPr>
        <p:spPr>
          <a:xfrm>
            <a:off x="-63874" y="0"/>
            <a:ext cx="295835" cy="9906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ECD68-AC7A-C2C6-D213-24346EA6D749}"/>
              </a:ext>
            </a:extLst>
          </p:cNvPr>
          <p:cNvSpPr txBox="1"/>
          <p:nvPr/>
        </p:nvSpPr>
        <p:spPr>
          <a:xfrm>
            <a:off x="2380094" y="6652138"/>
            <a:ext cx="27622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2024</a:t>
            </a:r>
          </a:p>
          <a:p>
            <a:r>
              <a:rPr lang="en-US" altLang="ko-KR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Seoul</a:t>
            </a:r>
          </a:p>
          <a:p>
            <a:r>
              <a:rPr lang="en-US" altLang="ko-KR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High</a:t>
            </a:r>
          </a:p>
          <a:p>
            <a:r>
              <a:rPr lang="en-US" altLang="ko-KR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School </a:t>
            </a:r>
            <a:r>
              <a:rPr lang="ko-KR" altLang="en-US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 </a:t>
            </a:r>
            <a:endParaRPr lang="en-US" altLang="ko-KR" sz="2800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AF7C84-8252-4190-F762-0163D42F4DBA}"/>
              </a:ext>
            </a:extLst>
          </p:cNvPr>
          <p:cNvSpPr txBox="1"/>
          <p:nvPr/>
        </p:nvSpPr>
        <p:spPr>
          <a:xfrm>
            <a:off x="5046570" y="2569138"/>
            <a:ext cx="1370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FC5BFB-4660-1907-99ED-A36659C3B89D}"/>
              </a:ext>
            </a:extLst>
          </p:cNvPr>
          <p:cNvSpPr txBox="1"/>
          <p:nvPr/>
        </p:nvSpPr>
        <p:spPr>
          <a:xfrm>
            <a:off x="5046570" y="5045513"/>
            <a:ext cx="1370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No.</a:t>
            </a:r>
          </a:p>
        </p:txBody>
      </p:sp>
      <p:pic>
        <p:nvPicPr>
          <p:cNvPr id="18" name="그림 17" descr="라인, 벼슬이(가) 표시된 사진&#10;&#10;자동 생성된 설명">
            <a:extLst>
              <a:ext uri="{FF2B5EF4-FFF2-40B4-BE49-F238E27FC236}">
                <a16:creationId xmlns:a16="http://schemas.microsoft.com/office/drawing/2014/main" id="{B4EB490F-DCDE-C4E7-2715-C61B02D8F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45" y="8790920"/>
            <a:ext cx="6288321" cy="1115080"/>
          </a:xfrm>
          <a:prstGeom prst="rect">
            <a:avLst/>
          </a:prstGeom>
        </p:spPr>
      </p:pic>
      <p:pic>
        <p:nvPicPr>
          <p:cNvPr id="19" name="그림 18" descr="라인, 벼슬이(가) 표시된 사진&#10;&#10;자동 생성된 설명">
            <a:extLst>
              <a:ext uri="{FF2B5EF4-FFF2-40B4-BE49-F238E27FC236}">
                <a16:creationId xmlns:a16="http://schemas.microsoft.com/office/drawing/2014/main" id="{5A92D5FF-8D60-52D1-5563-2A7A611DF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43" y="102803"/>
            <a:ext cx="6288321" cy="111508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E7E1780-C198-F4DE-62F6-D98482BDAE03}"/>
              </a:ext>
            </a:extLst>
          </p:cNvPr>
          <p:cNvSpPr/>
          <p:nvPr/>
        </p:nvSpPr>
        <p:spPr>
          <a:xfrm>
            <a:off x="4358022" y="6652138"/>
            <a:ext cx="1858877" cy="17360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CF2084-E66C-E8C7-E639-4F969FFF11AC}"/>
              </a:ext>
            </a:extLst>
          </p:cNvPr>
          <p:cNvSpPr txBox="1"/>
          <p:nvPr/>
        </p:nvSpPr>
        <p:spPr>
          <a:xfrm>
            <a:off x="536586" y="8442607"/>
            <a:ext cx="5450921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다시</a:t>
            </a:r>
            <a:r>
              <a:rPr lang="en-US" altLang="ko-KR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멀리</a:t>
            </a:r>
            <a:r>
              <a:rPr lang="en-US" altLang="ko-KR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</a:t>
            </a:r>
            <a:r>
              <a:rPr lang="ko-KR" altLang="en-US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높이 울려 </a:t>
            </a:r>
            <a:r>
              <a:rPr lang="ko-KR" altLang="en-US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퍼지는서울인의</a:t>
            </a:r>
            <a:r>
              <a:rPr lang="ko-KR" altLang="en-US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함성</a:t>
            </a:r>
            <a:endParaRPr lang="en-US" altLang="ko-KR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5757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4BFB8B-9A41-10A7-2A16-29E8B16B9A9A}"/>
              </a:ext>
            </a:extLst>
          </p:cNvPr>
          <p:cNvSpPr txBox="1"/>
          <p:nvPr/>
        </p:nvSpPr>
        <p:spPr>
          <a:xfrm>
            <a:off x="536586" y="1271259"/>
            <a:ext cx="1538883" cy="775596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166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경</a:t>
            </a:r>
            <a:endParaRPr lang="en-US" altLang="ko-KR" sz="16600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  <a:p>
            <a:r>
              <a:rPr lang="ko-KR" altLang="en-US" sz="166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희</a:t>
            </a:r>
            <a:endParaRPr lang="en-US" altLang="ko-KR" sz="16600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  <a:p>
            <a:r>
              <a:rPr lang="ko-KR" altLang="en-US" sz="166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제</a:t>
            </a:r>
            <a:endParaRPr lang="en-US" altLang="ko-KR" sz="16600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E7FBCD-65BD-6C90-24D7-5C11BF484B25}"/>
              </a:ext>
            </a:extLst>
          </p:cNvPr>
          <p:cNvSpPr/>
          <p:nvPr/>
        </p:nvSpPr>
        <p:spPr>
          <a:xfrm>
            <a:off x="6562165" y="0"/>
            <a:ext cx="295835" cy="9906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E90302-0A3C-DDDF-648F-FA62472D86B1}"/>
              </a:ext>
            </a:extLst>
          </p:cNvPr>
          <p:cNvSpPr txBox="1"/>
          <p:nvPr/>
        </p:nvSpPr>
        <p:spPr>
          <a:xfrm>
            <a:off x="5101933" y="1649093"/>
            <a:ext cx="1035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Gate</a:t>
            </a:r>
          </a:p>
          <a:p>
            <a:r>
              <a:rPr lang="en-US" altLang="ko-KR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D</a:t>
            </a:r>
            <a:endParaRPr lang="ko-KR" altLang="en-US" sz="2800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BB1AB4-BEAB-D138-6331-AC3D771DC414}"/>
              </a:ext>
            </a:extLst>
          </p:cNvPr>
          <p:cNvSpPr txBox="1"/>
          <p:nvPr/>
        </p:nvSpPr>
        <p:spPr>
          <a:xfrm>
            <a:off x="5071644" y="3708452"/>
            <a:ext cx="13704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Sch.</a:t>
            </a:r>
          </a:p>
          <a:p>
            <a:r>
              <a:rPr lang="ko-KR" altLang="en-US" sz="2800" dirty="0" err="1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반포고</a:t>
            </a:r>
            <a:endParaRPr lang="en-US" altLang="ko-KR" sz="2800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  <a:p>
            <a:r>
              <a:rPr lang="ko-KR" altLang="en-US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공학부</a:t>
            </a:r>
            <a:endParaRPr lang="en-US" altLang="ko-KR" sz="2800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5B590A-6BD4-2371-CE0C-2D25284B270B}"/>
              </a:ext>
            </a:extLst>
          </p:cNvPr>
          <p:cNvSpPr/>
          <p:nvPr/>
        </p:nvSpPr>
        <p:spPr>
          <a:xfrm>
            <a:off x="-63874" y="0"/>
            <a:ext cx="295835" cy="9906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ECD68-AC7A-C2C6-D213-24346EA6D749}"/>
              </a:ext>
            </a:extLst>
          </p:cNvPr>
          <p:cNvSpPr txBox="1"/>
          <p:nvPr/>
        </p:nvSpPr>
        <p:spPr>
          <a:xfrm>
            <a:off x="2380094" y="6652138"/>
            <a:ext cx="27622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2023</a:t>
            </a:r>
          </a:p>
          <a:p>
            <a:r>
              <a:rPr lang="en-US" altLang="ko-KR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Seoul</a:t>
            </a:r>
          </a:p>
          <a:p>
            <a:r>
              <a:rPr lang="en-US" altLang="ko-KR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High</a:t>
            </a:r>
          </a:p>
          <a:p>
            <a:r>
              <a:rPr lang="en-US" altLang="ko-KR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School </a:t>
            </a:r>
            <a:r>
              <a:rPr lang="ko-KR" altLang="en-US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 </a:t>
            </a:r>
            <a:endParaRPr lang="en-US" altLang="ko-KR" sz="2800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AF7C84-8252-4190-F762-0163D42F4DBA}"/>
              </a:ext>
            </a:extLst>
          </p:cNvPr>
          <p:cNvSpPr txBox="1"/>
          <p:nvPr/>
        </p:nvSpPr>
        <p:spPr>
          <a:xfrm>
            <a:off x="5071644" y="2617985"/>
            <a:ext cx="13704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Name</a:t>
            </a:r>
          </a:p>
          <a:p>
            <a:r>
              <a:rPr lang="ko-KR" altLang="en-US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김철수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FC5BFB-4660-1907-99ED-A36659C3B89D}"/>
              </a:ext>
            </a:extLst>
          </p:cNvPr>
          <p:cNvSpPr txBox="1"/>
          <p:nvPr/>
        </p:nvSpPr>
        <p:spPr>
          <a:xfrm>
            <a:off x="5101933" y="5234288"/>
            <a:ext cx="13704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No.</a:t>
            </a:r>
          </a:p>
          <a:p>
            <a:r>
              <a:rPr lang="en-US" altLang="ko-KR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1038</a:t>
            </a:r>
            <a:endParaRPr lang="ko-KR" altLang="en-US" sz="2800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0D83A0D-5A25-9E66-CA13-4578F8AFA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806" y="6427577"/>
            <a:ext cx="2236273" cy="223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91039-9A38-DCF0-68CB-26F85252E50B}"/>
              </a:ext>
            </a:extLst>
          </p:cNvPr>
          <p:cNvSpPr txBox="1"/>
          <p:nvPr/>
        </p:nvSpPr>
        <p:spPr>
          <a:xfrm>
            <a:off x="5046570" y="6349845"/>
            <a:ext cx="239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D1038BP</a:t>
            </a:r>
            <a:endParaRPr lang="ko-KR" altLang="en-US" dirty="0"/>
          </a:p>
        </p:txBody>
      </p:sp>
      <p:pic>
        <p:nvPicPr>
          <p:cNvPr id="18" name="그림 17" descr="라인, 벼슬이(가) 표시된 사진&#10;&#10;자동 생성된 설명">
            <a:extLst>
              <a:ext uri="{FF2B5EF4-FFF2-40B4-BE49-F238E27FC236}">
                <a16:creationId xmlns:a16="http://schemas.microsoft.com/office/drawing/2014/main" id="{B4EB490F-DCDE-C4E7-2715-C61B02D8F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45" y="8790920"/>
            <a:ext cx="6288321" cy="1115080"/>
          </a:xfrm>
          <a:prstGeom prst="rect">
            <a:avLst/>
          </a:prstGeom>
        </p:spPr>
      </p:pic>
      <p:pic>
        <p:nvPicPr>
          <p:cNvPr id="19" name="그림 18" descr="라인, 벼슬이(가) 표시된 사진&#10;&#10;자동 생성된 설명">
            <a:extLst>
              <a:ext uri="{FF2B5EF4-FFF2-40B4-BE49-F238E27FC236}">
                <a16:creationId xmlns:a16="http://schemas.microsoft.com/office/drawing/2014/main" id="{5A92D5FF-8D60-52D1-5563-2A7A611DF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43" y="102803"/>
            <a:ext cx="6288321" cy="11150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C8C0A5-BD58-BF95-7E51-0620918ADD37}"/>
              </a:ext>
            </a:extLst>
          </p:cNvPr>
          <p:cNvSpPr txBox="1"/>
          <p:nvPr/>
        </p:nvSpPr>
        <p:spPr>
          <a:xfrm>
            <a:off x="5142344" y="1251236"/>
            <a:ext cx="303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학술교류 전용</a:t>
            </a:r>
          </a:p>
        </p:txBody>
      </p:sp>
    </p:spTree>
    <p:extLst>
      <p:ext uri="{BB962C8B-B14F-4D97-AF65-F5344CB8AC3E}">
        <p14:creationId xmlns:p14="http://schemas.microsoft.com/office/powerpoint/2010/main" val="164647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4BFB8B-9A41-10A7-2A16-29E8B16B9A9A}"/>
              </a:ext>
            </a:extLst>
          </p:cNvPr>
          <p:cNvSpPr txBox="1"/>
          <p:nvPr/>
        </p:nvSpPr>
        <p:spPr>
          <a:xfrm>
            <a:off x="536586" y="1271259"/>
            <a:ext cx="1538883" cy="775596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166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경</a:t>
            </a:r>
            <a:endParaRPr lang="en-US" altLang="ko-KR" sz="16600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  <a:p>
            <a:r>
              <a:rPr lang="ko-KR" altLang="en-US" sz="166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희</a:t>
            </a:r>
            <a:endParaRPr lang="en-US" altLang="ko-KR" sz="16600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  <a:p>
            <a:r>
              <a:rPr lang="ko-KR" altLang="en-US" sz="166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제</a:t>
            </a:r>
            <a:endParaRPr lang="en-US" altLang="ko-KR" sz="16600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E7FBCD-65BD-6C90-24D7-5C11BF484B25}"/>
              </a:ext>
            </a:extLst>
          </p:cNvPr>
          <p:cNvSpPr/>
          <p:nvPr/>
        </p:nvSpPr>
        <p:spPr>
          <a:xfrm>
            <a:off x="6562165" y="0"/>
            <a:ext cx="295835" cy="990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BB1AB4-BEAB-D138-6331-AC3D771DC414}"/>
              </a:ext>
            </a:extLst>
          </p:cNvPr>
          <p:cNvSpPr txBox="1"/>
          <p:nvPr/>
        </p:nvSpPr>
        <p:spPr>
          <a:xfrm>
            <a:off x="5071644" y="3924317"/>
            <a:ext cx="17863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Sch.</a:t>
            </a:r>
          </a:p>
          <a:p>
            <a:r>
              <a:rPr lang="ko-KR" altLang="en-US" sz="2800" dirty="0" err="1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동덕여고</a:t>
            </a:r>
            <a:endParaRPr lang="en-US" altLang="ko-KR" sz="2800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5B590A-6BD4-2371-CE0C-2D25284B270B}"/>
              </a:ext>
            </a:extLst>
          </p:cNvPr>
          <p:cNvSpPr/>
          <p:nvPr/>
        </p:nvSpPr>
        <p:spPr>
          <a:xfrm>
            <a:off x="-63874" y="0"/>
            <a:ext cx="295835" cy="990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ECD68-AC7A-C2C6-D213-24346EA6D749}"/>
              </a:ext>
            </a:extLst>
          </p:cNvPr>
          <p:cNvSpPr txBox="1"/>
          <p:nvPr/>
        </p:nvSpPr>
        <p:spPr>
          <a:xfrm>
            <a:off x="2380094" y="6652138"/>
            <a:ext cx="27622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2023</a:t>
            </a:r>
          </a:p>
          <a:p>
            <a:r>
              <a:rPr lang="en-US" altLang="ko-KR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Seoul</a:t>
            </a:r>
          </a:p>
          <a:p>
            <a:r>
              <a:rPr lang="en-US" altLang="ko-KR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High</a:t>
            </a:r>
          </a:p>
          <a:p>
            <a:r>
              <a:rPr lang="en-US" altLang="ko-KR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School </a:t>
            </a:r>
            <a:r>
              <a:rPr lang="ko-KR" altLang="en-US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 </a:t>
            </a:r>
            <a:endParaRPr lang="en-US" altLang="ko-KR" sz="2800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AF7C84-8252-4190-F762-0163D42F4DBA}"/>
              </a:ext>
            </a:extLst>
          </p:cNvPr>
          <p:cNvSpPr txBox="1"/>
          <p:nvPr/>
        </p:nvSpPr>
        <p:spPr>
          <a:xfrm>
            <a:off x="5071644" y="2672921"/>
            <a:ext cx="13704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Name</a:t>
            </a:r>
          </a:p>
          <a:p>
            <a:r>
              <a:rPr lang="ko-KR" altLang="en-US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이지은</a:t>
            </a:r>
            <a:endParaRPr lang="en-US" altLang="ko-KR" sz="2800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FC5BFB-4660-1907-99ED-A36659C3B89D}"/>
              </a:ext>
            </a:extLst>
          </p:cNvPr>
          <p:cNvSpPr txBox="1"/>
          <p:nvPr/>
        </p:nvSpPr>
        <p:spPr>
          <a:xfrm>
            <a:off x="5101933" y="5234288"/>
            <a:ext cx="13704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No.</a:t>
            </a:r>
          </a:p>
          <a:p>
            <a:r>
              <a:rPr lang="en-US" altLang="ko-KR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2038</a:t>
            </a:r>
            <a:endParaRPr lang="ko-KR" altLang="en-US" sz="2800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0D83A0D-5A25-9E66-CA13-4578F8AFA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806" y="6427577"/>
            <a:ext cx="2236273" cy="223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91039-9A38-DCF0-68CB-26F85252E50B}"/>
              </a:ext>
            </a:extLst>
          </p:cNvPr>
          <p:cNvSpPr txBox="1"/>
          <p:nvPr/>
        </p:nvSpPr>
        <p:spPr>
          <a:xfrm>
            <a:off x="5071644" y="6283126"/>
            <a:ext cx="239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S2038DD</a:t>
            </a:r>
            <a:endParaRPr lang="ko-KR" altLang="en-US" dirty="0"/>
          </a:p>
        </p:txBody>
      </p:sp>
      <p:pic>
        <p:nvPicPr>
          <p:cNvPr id="18" name="그림 17" descr="라인, 벼슬이(가) 표시된 사진&#10;&#10;자동 생성된 설명">
            <a:extLst>
              <a:ext uri="{FF2B5EF4-FFF2-40B4-BE49-F238E27FC236}">
                <a16:creationId xmlns:a16="http://schemas.microsoft.com/office/drawing/2014/main" id="{B4EB490F-DCDE-C4E7-2715-C61B02D8F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45" y="8790920"/>
            <a:ext cx="6288321" cy="1115080"/>
          </a:xfrm>
          <a:prstGeom prst="rect">
            <a:avLst/>
          </a:prstGeom>
        </p:spPr>
      </p:pic>
      <p:pic>
        <p:nvPicPr>
          <p:cNvPr id="19" name="그림 18" descr="라인, 벼슬이(가) 표시된 사진&#10;&#10;자동 생성된 설명">
            <a:extLst>
              <a:ext uri="{FF2B5EF4-FFF2-40B4-BE49-F238E27FC236}">
                <a16:creationId xmlns:a16="http://schemas.microsoft.com/office/drawing/2014/main" id="{5A92D5FF-8D60-52D1-5563-2A7A611DF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43" y="102803"/>
            <a:ext cx="6288321" cy="11150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C8C0A5-BD58-BF95-7E51-0620918ADD37}"/>
              </a:ext>
            </a:extLst>
          </p:cNvPr>
          <p:cNvSpPr txBox="1"/>
          <p:nvPr/>
        </p:nvSpPr>
        <p:spPr>
          <a:xfrm>
            <a:off x="5142344" y="1724299"/>
            <a:ext cx="3039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경희예술제</a:t>
            </a:r>
            <a:endParaRPr lang="en-US" altLang="ko-KR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  <a:p>
            <a:r>
              <a:rPr lang="ko-KR" altLang="en-US" dirty="0" err="1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공연자</a:t>
            </a:r>
            <a:r>
              <a:rPr lang="ko-KR" altLang="en-US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 전용</a:t>
            </a:r>
          </a:p>
        </p:txBody>
      </p:sp>
    </p:spTree>
    <p:extLst>
      <p:ext uri="{BB962C8B-B14F-4D97-AF65-F5344CB8AC3E}">
        <p14:creationId xmlns:p14="http://schemas.microsoft.com/office/powerpoint/2010/main" val="271741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4BFB8B-9A41-10A7-2A16-29E8B16B9A9A}"/>
              </a:ext>
            </a:extLst>
          </p:cNvPr>
          <p:cNvSpPr txBox="1"/>
          <p:nvPr/>
        </p:nvSpPr>
        <p:spPr>
          <a:xfrm>
            <a:off x="536586" y="1271259"/>
            <a:ext cx="1538883" cy="775596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166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경</a:t>
            </a:r>
            <a:endParaRPr lang="en-US" altLang="ko-KR" sz="16600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  <a:p>
            <a:r>
              <a:rPr lang="ko-KR" altLang="en-US" sz="166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희</a:t>
            </a:r>
            <a:endParaRPr lang="en-US" altLang="ko-KR" sz="16600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  <a:p>
            <a:r>
              <a:rPr lang="ko-KR" altLang="en-US" sz="166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제</a:t>
            </a:r>
            <a:endParaRPr lang="en-US" altLang="ko-KR" sz="16600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E7FBCD-65BD-6C90-24D7-5C11BF484B25}"/>
              </a:ext>
            </a:extLst>
          </p:cNvPr>
          <p:cNvSpPr/>
          <p:nvPr/>
        </p:nvSpPr>
        <p:spPr>
          <a:xfrm>
            <a:off x="6562165" y="0"/>
            <a:ext cx="295835" cy="9906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E90302-0A3C-DDDF-648F-FA62472D86B1}"/>
              </a:ext>
            </a:extLst>
          </p:cNvPr>
          <p:cNvSpPr txBox="1"/>
          <p:nvPr/>
        </p:nvSpPr>
        <p:spPr>
          <a:xfrm>
            <a:off x="5046570" y="1559859"/>
            <a:ext cx="1035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Gate</a:t>
            </a:r>
          </a:p>
          <a:p>
            <a:endParaRPr lang="ko-KR" altLang="en-US" sz="2800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BB1AB4-BEAB-D138-6331-AC3D771DC414}"/>
              </a:ext>
            </a:extLst>
          </p:cNvPr>
          <p:cNvSpPr txBox="1"/>
          <p:nvPr/>
        </p:nvSpPr>
        <p:spPr>
          <a:xfrm>
            <a:off x="5046570" y="3793162"/>
            <a:ext cx="13704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Sch.</a:t>
            </a:r>
          </a:p>
          <a:p>
            <a:endParaRPr lang="ko-KR" altLang="en-US" sz="2800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5B590A-6BD4-2371-CE0C-2D25284B270B}"/>
              </a:ext>
            </a:extLst>
          </p:cNvPr>
          <p:cNvSpPr/>
          <p:nvPr/>
        </p:nvSpPr>
        <p:spPr>
          <a:xfrm>
            <a:off x="-63874" y="0"/>
            <a:ext cx="295835" cy="9906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ECD68-AC7A-C2C6-D213-24346EA6D749}"/>
              </a:ext>
            </a:extLst>
          </p:cNvPr>
          <p:cNvSpPr txBox="1"/>
          <p:nvPr/>
        </p:nvSpPr>
        <p:spPr>
          <a:xfrm>
            <a:off x="2380094" y="6652138"/>
            <a:ext cx="27622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2023</a:t>
            </a:r>
          </a:p>
          <a:p>
            <a:r>
              <a:rPr lang="en-US" altLang="ko-KR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Seoul</a:t>
            </a:r>
          </a:p>
          <a:p>
            <a:r>
              <a:rPr lang="en-US" altLang="ko-KR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High</a:t>
            </a:r>
          </a:p>
          <a:p>
            <a:r>
              <a:rPr lang="en-US" altLang="ko-KR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School </a:t>
            </a:r>
            <a:r>
              <a:rPr lang="ko-KR" altLang="en-US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 </a:t>
            </a:r>
            <a:endParaRPr lang="en-US" altLang="ko-KR" sz="2800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AF7C84-8252-4190-F762-0163D42F4DBA}"/>
              </a:ext>
            </a:extLst>
          </p:cNvPr>
          <p:cNvSpPr txBox="1"/>
          <p:nvPr/>
        </p:nvSpPr>
        <p:spPr>
          <a:xfrm>
            <a:off x="5046570" y="2569138"/>
            <a:ext cx="13704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Name</a:t>
            </a:r>
          </a:p>
          <a:p>
            <a:endParaRPr lang="ko-KR" altLang="en-US" sz="2800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FC5BFB-4660-1907-99ED-A36659C3B89D}"/>
              </a:ext>
            </a:extLst>
          </p:cNvPr>
          <p:cNvSpPr txBox="1"/>
          <p:nvPr/>
        </p:nvSpPr>
        <p:spPr>
          <a:xfrm>
            <a:off x="5046570" y="5045513"/>
            <a:ext cx="13704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No.</a:t>
            </a:r>
          </a:p>
          <a:p>
            <a:endParaRPr lang="ko-KR" altLang="en-US" sz="2800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pic>
        <p:nvPicPr>
          <p:cNvPr id="18" name="그림 17" descr="라인, 벼슬이(가) 표시된 사진&#10;&#10;자동 생성된 설명">
            <a:extLst>
              <a:ext uri="{FF2B5EF4-FFF2-40B4-BE49-F238E27FC236}">
                <a16:creationId xmlns:a16="http://schemas.microsoft.com/office/drawing/2014/main" id="{B4EB490F-DCDE-C4E7-2715-C61B02D8F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45" y="8790920"/>
            <a:ext cx="6288321" cy="1115080"/>
          </a:xfrm>
          <a:prstGeom prst="rect">
            <a:avLst/>
          </a:prstGeom>
        </p:spPr>
      </p:pic>
      <p:pic>
        <p:nvPicPr>
          <p:cNvPr id="19" name="그림 18" descr="라인, 벼슬이(가) 표시된 사진&#10;&#10;자동 생성된 설명">
            <a:extLst>
              <a:ext uri="{FF2B5EF4-FFF2-40B4-BE49-F238E27FC236}">
                <a16:creationId xmlns:a16="http://schemas.microsoft.com/office/drawing/2014/main" id="{5A92D5FF-8D60-52D1-5563-2A7A611DF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43" y="102803"/>
            <a:ext cx="6288321" cy="111508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ECF3C6D-2819-AF78-3F24-805B4911F253}"/>
              </a:ext>
            </a:extLst>
          </p:cNvPr>
          <p:cNvSpPr txBox="1"/>
          <p:nvPr/>
        </p:nvSpPr>
        <p:spPr>
          <a:xfrm>
            <a:off x="5142344" y="1251236"/>
            <a:ext cx="303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4FD17A-4B8A-27AD-026B-83C2CE4F5B09}"/>
              </a:ext>
            </a:extLst>
          </p:cNvPr>
          <p:cNvSpPr txBox="1"/>
          <p:nvPr/>
        </p:nvSpPr>
        <p:spPr>
          <a:xfrm>
            <a:off x="4358022" y="6524480"/>
            <a:ext cx="18588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+mn-ea"/>
              </a:rPr>
              <a:t>QR</a:t>
            </a:r>
          </a:p>
          <a:p>
            <a:r>
              <a:rPr lang="en-US" altLang="ko-KR" sz="6000" dirty="0">
                <a:latin typeface="+mn-ea"/>
              </a:rPr>
              <a:t>here</a:t>
            </a:r>
            <a:endParaRPr lang="ko-KR" altLang="en-US" sz="5400" dirty="0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E67622-589A-C39E-DB88-B9FE2B4F3148}"/>
              </a:ext>
            </a:extLst>
          </p:cNvPr>
          <p:cNvSpPr/>
          <p:nvPr/>
        </p:nvSpPr>
        <p:spPr>
          <a:xfrm>
            <a:off x="4358022" y="6652138"/>
            <a:ext cx="1858877" cy="17360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94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4BFB8B-9A41-10A7-2A16-29E8B16B9A9A}"/>
              </a:ext>
            </a:extLst>
          </p:cNvPr>
          <p:cNvSpPr txBox="1"/>
          <p:nvPr/>
        </p:nvSpPr>
        <p:spPr>
          <a:xfrm>
            <a:off x="536586" y="1271259"/>
            <a:ext cx="1538883" cy="775596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166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경</a:t>
            </a:r>
            <a:endParaRPr lang="en-US" altLang="ko-KR" sz="16600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  <a:p>
            <a:r>
              <a:rPr lang="ko-KR" altLang="en-US" sz="166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희</a:t>
            </a:r>
            <a:endParaRPr lang="en-US" altLang="ko-KR" sz="16600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  <a:p>
            <a:r>
              <a:rPr lang="ko-KR" altLang="en-US" sz="166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제</a:t>
            </a:r>
            <a:endParaRPr lang="en-US" altLang="ko-KR" sz="16600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E7FBCD-65BD-6C90-24D7-5C11BF484B25}"/>
              </a:ext>
            </a:extLst>
          </p:cNvPr>
          <p:cNvSpPr/>
          <p:nvPr/>
        </p:nvSpPr>
        <p:spPr>
          <a:xfrm>
            <a:off x="6562165" y="0"/>
            <a:ext cx="295835" cy="9906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E90302-0A3C-DDDF-648F-FA62472D86B1}"/>
              </a:ext>
            </a:extLst>
          </p:cNvPr>
          <p:cNvSpPr txBox="1"/>
          <p:nvPr/>
        </p:nvSpPr>
        <p:spPr>
          <a:xfrm>
            <a:off x="5101933" y="1649093"/>
            <a:ext cx="1035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Gate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BB1AB4-BEAB-D138-6331-AC3D771DC414}"/>
              </a:ext>
            </a:extLst>
          </p:cNvPr>
          <p:cNvSpPr txBox="1"/>
          <p:nvPr/>
        </p:nvSpPr>
        <p:spPr>
          <a:xfrm>
            <a:off x="5071644" y="3708452"/>
            <a:ext cx="13704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Sch.</a:t>
            </a:r>
          </a:p>
          <a:p>
            <a:endParaRPr lang="en-US" altLang="ko-KR" sz="2800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5B590A-6BD4-2371-CE0C-2D25284B270B}"/>
              </a:ext>
            </a:extLst>
          </p:cNvPr>
          <p:cNvSpPr/>
          <p:nvPr/>
        </p:nvSpPr>
        <p:spPr>
          <a:xfrm>
            <a:off x="-63874" y="0"/>
            <a:ext cx="295835" cy="9906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ECD68-AC7A-C2C6-D213-24346EA6D749}"/>
              </a:ext>
            </a:extLst>
          </p:cNvPr>
          <p:cNvSpPr txBox="1"/>
          <p:nvPr/>
        </p:nvSpPr>
        <p:spPr>
          <a:xfrm>
            <a:off x="2380094" y="6652138"/>
            <a:ext cx="27622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2023</a:t>
            </a:r>
          </a:p>
          <a:p>
            <a:r>
              <a:rPr lang="en-US" altLang="ko-KR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Seoul</a:t>
            </a:r>
          </a:p>
          <a:p>
            <a:r>
              <a:rPr lang="en-US" altLang="ko-KR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High</a:t>
            </a:r>
          </a:p>
          <a:p>
            <a:r>
              <a:rPr lang="en-US" altLang="ko-KR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School </a:t>
            </a:r>
            <a:r>
              <a:rPr lang="ko-KR" altLang="en-US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 </a:t>
            </a:r>
            <a:endParaRPr lang="en-US" altLang="ko-KR" sz="2800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AF7C84-8252-4190-F762-0163D42F4DBA}"/>
              </a:ext>
            </a:extLst>
          </p:cNvPr>
          <p:cNvSpPr txBox="1"/>
          <p:nvPr/>
        </p:nvSpPr>
        <p:spPr>
          <a:xfrm>
            <a:off x="5071644" y="2617985"/>
            <a:ext cx="1370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FC5BFB-4660-1907-99ED-A36659C3B89D}"/>
              </a:ext>
            </a:extLst>
          </p:cNvPr>
          <p:cNvSpPr txBox="1"/>
          <p:nvPr/>
        </p:nvSpPr>
        <p:spPr>
          <a:xfrm>
            <a:off x="5101933" y="5234288"/>
            <a:ext cx="1370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No.</a:t>
            </a:r>
          </a:p>
        </p:txBody>
      </p:sp>
      <p:pic>
        <p:nvPicPr>
          <p:cNvPr id="18" name="그림 17" descr="라인, 벼슬이(가) 표시된 사진&#10;&#10;자동 생성된 설명">
            <a:extLst>
              <a:ext uri="{FF2B5EF4-FFF2-40B4-BE49-F238E27FC236}">
                <a16:creationId xmlns:a16="http://schemas.microsoft.com/office/drawing/2014/main" id="{B4EB490F-DCDE-C4E7-2715-C61B02D8F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45" y="8790920"/>
            <a:ext cx="6288321" cy="1115080"/>
          </a:xfrm>
          <a:prstGeom prst="rect">
            <a:avLst/>
          </a:prstGeom>
        </p:spPr>
      </p:pic>
      <p:pic>
        <p:nvPicPr>
          <p:cNvPr id="19" name="그림 18" descr="라인, 벼슬이(가) 표시된 사진&#10;&#10;자동 생성된 설명">
            <a:extLst>
              <a:ext uri="{FF2B5EF4-FFF2-40B4-BE49-F238E27FC236}">
                <a16:creationId xmlns:a16="http://schemas.microsoft.com/office/drawing/2014/main" id="{5A92D5FF-8D60-52D1-5563-2A7A611DF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43" y="102803"/>
            <a:ext cx="6288321" cy="11150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C8C0A5-BD58-BF95-7E51-0620918ADD37}"/>
              </a:ext>
            </a:extLst>
          </p:cNvPr>
          <p:cNvSpPr txBox="1"/>
          <p:nvPr/>
        </p:nvSpPr>
        <p:spPr>
          <a:xfrm>
            <a:off x="5142344" y="1251236"/>
            <a:ext cx="303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학술교류 전용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1E4394-6BFF-E96C-4326-D649BDF82126}"/>
              </a:ext>
            </a:extLst>
          </p:cNvPr>
          <p:cNvSpPr txBox="1"/>
          <p:nvPr/>
        </p:nvSpPr>
        <p:spPr>
          <a:xfrm>
            <a:off x="4358022" y="6524480"/>
            <a:ext cx="18588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+mn-ea"/>
              </a:rPr>
              <a:t>QR</a:t>
            </a:r>
          </a:p>
          <a:p>
            <a:r>
              <a:rPr lang="en-US" altLang="ko-KR" sz="6000" dirty="0">
                <a:latin typeface="+mn-ea"/>
              </a:rPr>
              <a:t>here</a:t>
            </a:r>
            <a:endParaRPr lang="ko-KR" altLang="en-US" sz="5400" dirty="0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6ED432-8836-CD54-D1E2-DB44924DB7D6}"/>
              </a:ext>
            </a:extLst>
          </p:cNvPr>
          <p:cNvSpPr/>
          <p:nvPr/>
        </p:nvSpPr>
        <p:spPr>
          <a:xfrm>
            <a:off x="4358022" y="6652138"/>
            <a:ext cx="1858877" cy="17360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917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4BFB8B-9A41-10A7-2A16-29E8B16B9A9A}"/>
              </a:ext>
            </a:extLst>
          </p:cNvPr>
          <p:cNvSpPr txBox="1"/>
          <p:nvPr/>
        </p:nvSpPr>
        <p:spPr>
          <a:xfrm>
            <a:off x="536586" y="1271259"/>
            <a:ext cx="1538883" cy="775596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166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경</a:t>
            </a:r>
            <a:endParaRPr lang="en-US" altLang="ko-KR" sz="16600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  <a:p>
            <a:r>
              <a:rPr lang="ko-KR" altLang="en-US" sz="166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희</a:t>
            </a:r>
            <a:endParaRPr lang="en-US" altLang="ko-KR" sz="16600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  <a:p>
            <a:r>
              <a:rPr lang="ko-KR" altLang="en-US" sz="166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제</a:t>
            </a:r>
            <a:endParaRPr lang="en-US" altLang="ko-KR" sz="16600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E7FBCD-65BD-6C90-24D7-5C11BF484B25}"/>
              </a:ext>
            </a:extLst>
          </p:cNvPr>
          <p:cNvSpPr/>
          <p:nvPr/>
        </p:nvSpPr>
        <p:spPr>
          <a:xfrm>
            <a:off x="6562165" y="0"/>
            <a:ext cx="295835" cy="990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BB1AB4-BEAB-D138-6331-AC3D771DC414}"/>
              </a:ext>
            </a:extLst>
          </p:cNvPr>
          <p:cNvSpPr txBox="1"/>
          <p:nvPr/>
        </p:nvSpPr>
        <p:spPr>
          <a:xfrm>
            <a:off x="5071644" y="3924317"/>
            <a:ext cx="17863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Sch.</a:t>
            </a:r>
          </a:p>
          <a:p>
            <a:endParaRPr lang="en-US" altLang="ko-KR" sz="2800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5B590A-6BD4-2371-CE0C-2D25284B270B}"/>
              </a:ext>
            </a:extLst>
          </p:cNvPr>
          <p:cNvSpPr/>
          <p:nvPr/>
        </p:nvSpPr>
        <p:spPr>
          <a:xfrm>
            <a:off x="-63874" y="0"/>
            <a:ext cx="295835" cy="990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ECD68-AC7A-C2C6-D213-24346EA6D749}"/>
              </a:ext>
            </a:extLst>
          </p:cNvPr>
          <p:cNvSpPr txBox="1"/>
          <p:nvPr/>
        </p:nvSpPr>
        <p:spPr>
          <a:xfrm>
            <a:off x="2380094" y="6652138"/>
            <a:ext cx="27622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2023</a:t>
            </a:r>
          </a:p>
          <a:p>
            <a:r>
              <a:rPr lang="en-US" altLang="ko-KR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Seoul</a:t>
            </a:r>
          </a:p>
          <a:p>
            <a:r>
              <a:rPr lang="en-US" altLang="ko-KR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High</a:t>
            </a:r>
          </a:p>
          <a:p>
            <a:r>
              <a:rPr lang="en-US" altLang="ko-KR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School </a:t>
            </a:r>
            <a:r>
              <a:rPr lang="ko-KR" altLang="en-US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 </a:t>
            </a:r>
            <a:endParaRPr lang="en-US" altLang="ko-KR" sz="2800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AF7C84-8252-4190-F762-0163D42F4DBA}"/>
              </a:ext>
            </a:extLst>
          </p:cNvPr>
          <p:cNvSpPr txBox="1"/>
          <p:nvPr/>
        </p:nvSpPr>
        <p:spPr>
          <a:xfrm>
            <a:off x="5071644" y="2672921"/>
            <a:ext cx="13704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Name</a:t>
            </a:r>
          </a:p>
          <a:p>
            <a:endParaRPr lang="en-US" altLang="ko-KR" sz="2800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FC5BFB-4660-1907-99ED-A36659C3B89D}"/>
              </a:ext>
            </a:extLst>
          </p:cNvPr>
          <p:cNvSpPr txBox="1"/>
          <p:nvPr/>
        </p:nvSpPr>
        <p:spPr>
          <a:xfrm>
            <a:off x="5101933" y="5234288"/>
            <a:ext cx="13704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No.</a:t>
            </a:r>
          </a:p>
          <a:p>
            <a:endParaRPr lang="ko-KR" altLang="en-US" sz="2800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pic>
        <p:nvPicPr>
          <p:cNvPr id="18" name="그림 17" descr="라인, 벼슬이(가) 표시된 사진&#10;&#10;자동 생성된 설명">
            <a:extLst>
              <a:ext uri="{FF2B5EF4-FFF2-40B4-BE49-F238E27FC236}">
                <a16:creationId xmlns:a16="http://schemas.microsoft.com/office/drawing/2014/main" id="{B4EB490F-DCDE-C4E7-2715-C61B02D8F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45" y="8790920"/>
            <a:ext cx="6288321" cy="1115080"/>
          </a:xfrm>
          <a:prstGeom prst="rect">
            <a:avLst/>
          </a:prstGeom>
        </p:spPr>
      </p:pic>
      <p:pic>
        <p:nvPicPr>
          <p:cNvPr id="19" name="그림 18" descr="라인, 벼슬이(가) 표시된 사진&#10;&#10;자동 생성된 설명">
            <a:extLst>
              <a:ext uri="{FF2B5EF4-FFF2-40B4-BE49-F238E27FC236}">
                <a16:creationId xmlns:a16="http://schemas.microsoft.com/office/drawing/2014/main" id="{5A92D5FF-8D60-52D1-5563-2A7A611DF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43" y="102803"/>
            <a:ext cx="6288321" cy="11150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C8C0A5-BD58-BF95-7E51-0620918ADD37}"/>
              </a:ext>
            </a:extLst>
          </p:cNvPr>
          <p:cNvSpPr txBox="1"/>
          <p:nvPr/>
        </p:nvSpPr>
        <p:spPr>
          <a:xfrm>
            <a:off x="5142344" y="1724299"/>
            <a:ext cx="3039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경희예술제</a:t>
            </a:r>
            <a:endParaRPr lang="en-US" altLang="ko-KR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  <a:p>
            <a:r>
              <a:rPr lang="ko-KR" altLang="en-US" dirty="0" err="1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공연자</a:t>
            </a:r>
            <a:r>
              <a:rPr lang="ko-KR" altLang="en-US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 전용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10B03-B9A3-3271-CC9A-AD8D217B53EE}"/>
              </a:ext>
            </a:extLst>
          </p:cNvPr>
          <p:cNvSpPr txBox="1"/>
          <p:nvPr/>
        </p:nvSpPr>
        <p:spPr>
          <a:xfrm>
            <a:off x="4358022" y="6524480"/>
            <a:ext cx="18588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+mn-ea"/>
              </a:rPr>
              <a:t>QR</a:t>
            </a:r>
          </a:p>
          <a:p>
            <a:r>
              <a:rPr lang="en-US" altLang="ko-KR" sz="6000" dirty="0">
                <a:latin typeface="+mn-ea"/>
              </a:rPr>
              <a:t>here</a:t>
            </a:r>
            <a:endParaRPr lang="ko-KR" altLang="en-US" sz="5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675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7212</TotalTime>
  <Words>109</Words>
  <Application>Microsoft Office PowerPoint</Application>
  <PresentationFormat>A4 용지(210x297mm)</PresentationFormat>
  <Paragraphs>86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AppleSDGothicNeoH00</vt:lpstr>
      <vt:lpstr>AppleSDGothicNeoL00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Donggeon Kim</dc:creator>
  <cp:lastModifiedBy>Donggeon Kim</cp:lastModifiedBy>
  <cp:revision>7</cp:revision>
  <dcterms:created xsi:type="dcterms:W3CDTF">2023-11-13T08:11:24Z</dcterms:created>
  <dcterms:modified xsi:type="dcterms:W3CDTF">2024-12-24T14:04:36Z</dcterms:modified>
</cp:coreProperties>
</file>