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3" r:id="rId2"/>
    <p:sldId id="422" r:id="rId3"/>
    <p:sldId id="421" r:id="rId4"/>
    <p:sldId id="415" r:id="rId5"/>
    <p:sldId id="414" r:id="rId6"/>
    <p:sldId id="418" r:id="rId7"/>
    <p:sldId id="41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117BC-E3BD-4FCB-BF6D-61887FFF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E57733-A9BA-4EEB-8851-3BFBEF40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296FA-57E1-49BB-9296-A1BC010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4F90B-A612-4B6C-960D-CF43D83E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EE359-5BFA-4B04-867B-73E2114E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9C302-A8A8-40AC-851B-CCB71CEC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53D3A-5EFF-41C9-90A4-DC7D7FCA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5A9B0-C665-44F2-8682-05E3797D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EDC79-E0A5-4BCE-87B3-796A0C90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43C3-7466-47FB-A3CA-629BD18E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1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1BC-4D3C-4503-B727-D672BDB70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396E7-1DEC-4C9A-925B-AFD75B3E5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249B2-F964-4BCF-AEAC-341F0F26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A8F3C-B071-468F-A68B-D204803D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04E59-DF5F-4901-BB34-ED525EF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70030-CD5E-45E4-A73E-844397C0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AA9A0-B16F-4795-AC12-B2D497A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FA8BF-8E0B-4523-95A9-30A3492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1CC67-7F30-4E7A-8C7F-D525A4ED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87C2D-FF09-4E01-A7C0-9E83E19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31C9-EB33-4D84-965C-0A8798DB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FA3C7-5A50-40A2-923C-0001BF02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B1088-1333-4144-8593-CAAC7004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6FD33-740B-42DC-AD37-EA13CE0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9338E-A937-4C44-A801-CE4DD17B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3B396-F2E9-434E-B923-59F15BC6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4418A-6B79-45E9-9A60-63955A940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88DF0-9C45-40D0-AE68-E4942A041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AFBA1-9E2B-42EC-BEAF-E598DA3D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4BFF6-3CB1-44EB-9F23-1AB6FA7F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F9712-263E-4998-9EB9-2CCC61C5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BCDF-7682-42BD-A4C4-FB16AFF7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01BD6-4769-436F-87CB-F3176CCC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97386-F308-4AF3-9729-104FE0EE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6DA3F-9D6E-499B-984B-D94D7648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C65129-AF94-4CA6-8197-483ADF511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6C1D4A-26F2-40E1-A973-E316E76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2575AF-98C1-405A-A04E-F1949CF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9B562D-C5E3-4AD9-AD5F-B84C3E6E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41D54-0687-4863-8946-218272AF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F7978-DA57-418C-ABE0-CC1B5585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EFE7D2-0EF4-45F0-9952-F8EA4C1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41EDFF-0410-44A4-8CEA-EA12AD3E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8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C329F6-640D-42A5-8BEC-DD71A57D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7CB22-0937-47DD-ACB4-56276F6E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70F57-8EFF-4EFF-93A5-020C256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0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8CF2-A231-4FEC-9506-0D1E53A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AF7C8-0281-48C2-BA09-4EB897E3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16249-C535-456F-B570-104D781E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DA967-1081-4729-9BCD-5A95669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D8FB6-004E-4A2B-9066-FD8260B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A2360-3DC7-49DA-B9CF-3777286C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4261-A9E0-4DAC-9904-271DFABD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ED0A4D-6BCF-4CF2-BB1A-1C6EF40A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4BDDA-71A0-4B2C-96E0-75A50724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C8D5-2268-49E3-A0B9-E2B5318B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89400-5146-40E5-A4A6-24EED6FE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BC8C2-AF23-4AD3-97D4-7E49F24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3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957BAB-A93D-4853-B068-E4CDECB9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ECCA7-D292-49EF-BD7E-C2C9E1F7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23DBA-9F49-4D86-B43E-3291E44D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EAAC-DB22-464C-9327-FDA1B1A39C4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CB7F-4460-40C9-8C96-C4AD429DC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A1DE1-BBB0-45E0-AE40-F7D7EEFF4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2A6E-B9F9-470B-867F-AA884587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45F58-3571-47DA-93C1-8C9EB9FE0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앱 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4352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13983" y="506094"/>
            <a:ext cx="466725" cy="227965"/>
            <a:chOff x="168910" y="1181735"/>
            <a:chExt cx="466725" cy="227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294005" y="1193800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168910" y="1181735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79326"/>
              </p:ext>
            </p:extLst>
          </p:nvPr>
        </p:nvGraphicFramePr>
        <p:xfrm>
          <a:off x="8044070" y="1"/>
          <a:ext cx="4147930" cy="677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8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창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시 홈 화면으로 이동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클릭 시 회원가입 창으로 이동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회원가입 창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데이터 베이스 탐색하여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중복 체크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시 데이터베이스에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Insert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텍스트 상자 103"/>
          <p:cNvSpPr txBox="1">
            <a:spLocks/>
          </p:cNvSpPr>
          <p:nvPr/>
        </p:nvSpPr>
        <p:spPr>
          <a:xfrm>
            <a:off x="-68311" y="1"/>
            <a:ext cx="275641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로그인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&amp;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회원가입 화면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8D66C88-4506-4486-A6A0-ADE5900B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8" y="506095"/>
            <a:ext cx="2676899" cy="581106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E37F672-D74E-4FA1-BE37-15CA1BDD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90" y="506094"/>
            <a:ext cx="2695951" cy="5811061"/>
          </a:xfrm>
          <a:prstGeom prst="rect">
            <a:avLst/>
          </a:prstGeom>
        </p:spPr>
      </p:pic>
      <p:sp>
        <p:nvSpPr>
          <p:cNvPr id="12" name="직사각형 11"/>
          <p:cNvSpPr>
            <a:spLocks/>
          </p:cNvSpPr>
          <p:nvPr/>
        </p:nvSpPr>
        <p:spPr>
          <a:xfrm>
            <a:off x="592088" y="506096"/>
            <a:ext cx="2676899" cy="581106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1674718" y="2821527"/>
            <a:ext cx="543201" cy="22161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1224867" y="2721722"/>
            <a:ext cx="466725" cy="227965"/>
            <a:chOff x="168910" y="1965960"/>
            <a:chExt cx="466725" cy="22796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294005" y="1978025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168910" y="1965960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2217919" y="540844"/>
            <a:ext cx="2477271" cy="2280683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</p:cNvCxnSpPr>
          <p:nvPr/>
        </p:nvCxnSpPr>
        <p:spPr>
          <a:xfrm>
            <a:off x="2234366" y="3043142"/>
            <a:ext cx="2474159" cy="3190018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4321567" y="540844"/>
            <a:ext cx="466725" cy="227965"/>
            <a:chOff x="4597400" y="1788795"/>
            <a:chExt cx="466725" cy="227965"/>
          </a:xfrm>
        </p:grpSpPr>
        <p:sp>
          <p:nvSpPr>
            <p:cNvPr id="92" name="타원 91"/>
            <p:cNvSpPr>
              <a:spLocks/>
            </p:cNvSpPr>
            <p:nvPr/>
          </p:nvSpPr>
          <p:spPr>
            <a:xfrm>
              <a:off x="4722495" y="1800860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93" name="TextBox 27"/>
            <p:cNvSpPr txBox="1">
              <a:spLocks/>
            </p:cNvSpPr>
            <p:nvPr/>
          </p:nvSpPr>
          <p:spPr>
            <a:xfrm>
              <a:off x="4597400" y="1788795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 dirty="0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E3ECA6-B5C0-424A-A9E9-FD8FFFE54C45}"/>
              </a:ext>
            </a:extLst>
          </p:cNvPr>
          <p:cNvSpPr>
            <a:spLocks/>
          </p:cNvSpPr>
          <p:nvPr/>
        </p:nvSpPr>
        <p:spPr>
          <a:xfrm>
            <a:off x="4695190" y="507283"/>
            <a:ext cx="2676899" cy="581106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6408048" y="1591332"/>
            <a:ext cx="466725" cy="227965"/>
            <a:chOff x="4596765" y="3538220"/>
            <a:chExt cx="466725" cy="227965"/>
          </a:xfrm>
        </p:grpSpPr>
        <p:sp>
          <p:nvSpPr>
            <p:cNvPr id="101" name="타원 100"/>
            <p:cNvSpPr>
              <a:spLocks/>
            </p:cNvSpPr>
            <p:nvPr/>
          </p:nvSpPr>
          <p:spPr>
            <a:xfrm>
              <a:off x="4721860" y="3550285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102" name="TextBox 27"/>
            <p:cNvSpPr txBox="1">
              <a:spLocks/>
            </p:cNvSpPr>
            <p:nvPr/>
          </p:nvSpPr>
          <p:spPr>
            <a:xfrm>
              <a:off x="4596765" y="3538220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4</a:t>
              </a:r>
              <a:endParaRPr lang="ko-KR" altLang="en-US" sz="840" b="1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9DD00-58BD-426C-9824-7737FFBC3E44}"/>
              </a:ext>
            </a:extLst>
          </p:cNvPr>
          <p:cNvSpPr>
            <a:spLocks/>
          </p:cNvSpPr>
          <p:nvPr/>
        </p:nvSpPr>
        <p:spPr>
          <a:xfrm>
            <a:off x="6702272" y="1636224"/>
            <a:ext cx="543201" cy="22161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992695-2F5D-4961-80D8-D3A91D88F630}"/>
              </a:ext>
            </a:extLst>
          </p:cNvPr>
          <p:cNvGrpSpPr/>
          <p:nvPr/>
        </p:nvGrpSpPr>
        <p:grpSpPr>
          <a:xfrm>
            <a:off x="5461413" y="2353332"/>
            <a:ext cx="466725" cy="227965"/>
            <a:chOff x="4596765" y="3538220"/>
            <a:chExt cx="466725" cy="2279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927471B-E5C9-4C59-A228-002C6DF4D486}"/>
                </a:ext>
              </a:extLst>
            </p:cNvPr>
            <p:cNvSpPr>
              <a:spLocks/>
            </p:cNvSpPr>
            <p:nvPr/>
          </p:nvSpPr>
          <p:spPr>
            <a:xfrm>
              <a:off x="4721860" y="3550285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F83E3E0C-7BBB-4F22-A3FD-B2747535AC71}"/>
                </a:ext>
              </a:extLst>
            </p:cNvPr>
            <p:cNvSpPr txBox="1">
              <a:spLocks/>
            </p:cNvSpPr>
            <p:nvPr/>
          </p:nvSpPr>
          <p:spPr>
            <a:xfrm>
              <a:off x="4596765" y="3538220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 dirty="0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9B810A-6B03-453D-8F23-934E202E834F}"/>
              </a:ext>
            </a:extLst>
          </p:cNvPr>
          <p:cNvSpPr>
            <a:spLocks/>
          </p:cNvSpPr>
          <p:nvPr/>
        </p:nvSpPr>
        <p:spPr>
          <a:xfrm>
            <a:off x="5755637" y="2398224"/>
            <a:ext cx="543201" cy="22161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80431"/>
              </p:ext>
            </p:extLst>
          </p:nvPr>
        </p:nvGraphicFramePr>
        <p:xfrm>
          <a:off x="8044180" y="0"/>
          <a:ext cx="4147820" cy="652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356">
                <a:tc gridSpan="2"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Description</a:t>
                      </a:r>
                      <a:endParaRPr lang="ko-KR" altLang="en-US" sz="1100" b="0" i="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9220" marR="10922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122"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1100" b="0" i="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9220" marR="109220" marT="54610" marB="5461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 클릭 시 카메라 호출</a:t>
                      </a:r>
                    </a:p>
                  </a:txBody>
                  <a:tcPr marL="109220" marR="109220" marT="54610" marB="5461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937"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</a:p>
                  </a:txBody>
                  <a:tcPr marL="109220" marR="109220" marT="54610" marB="5461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클릭 시 점수확인 화면으로 이동</a:t>
                      </a:r>
                    </a:p>
                  </a:txBody>
                  <a:tcPr marL="109220" marR="109220" marT="54610" marB="5461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937"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100" b="0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9220" marR="109220" marT="54610" marB="5461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클릭 시 친구목록 화면으로 이동</a:t>
                      </a:r>
                    </a:p>
                  </a:txBody>
                  <a:tcPr marL="109220" marR="109220" marT="54610" marB="5461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4937"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100" b="0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9220" marR="109220" marT="54610" marB="5461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charset="0"/>
                          <a:ea typeface="나눔고딕" charset="0"/>
                        </a:rPr>
                        <a:t>클릭 시 공지사항 화면으로 이동</a:t>
                      </a:r>
                    </a:p>
                  </a:txBody>
                  <a:tcPr marL="109220" marR="109220" marT="54610" marB="5461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4937">
                <a:tc>
                  <a:txBody>
                    <a:bodyPr/>
                    <a:lstStyle/>
                    <a:p>
                      <a:pPr marL="0" indent="0" algn="ctr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9220" marR="109220" marT="54610" marB="5461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09220" marR="109220" marT="54610" marB="5461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" name="그림 60" descr="C:/Users/Scheo/AppData/Roaming/PolarisOffice/ETemp/19348_20853280/fImage2784206653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40" y="384316"/>
            <a:ext cx="3167380" cy="6137910"/>
          </a:xfrm>
          <a:prstGeom prst="rect">
            <a:avLst/>
          </a:prstGeom>
          <a:noFill/>
        </p:spPr>
      </p:pic>
      <p:sp>
        <p:nvSpPr>
          <p:cNvPr id="65" name="텍스트 상자 64"/>
          <p:cNvSpPr txBox="1">
            <a:spLocks/>
          </p:cNvSpPr>
          <p:nvPr/>
        </p:nvSpPr>
        <p:spPr>
          <a:xfrm>
            <a:off x="54170" y="0"/>
            <a:ext cx="28994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800" dirty="0">
                <a:latin typeface="맑은 고딕" charset="0"/>
                <a:ea typeface="맑은 고딕" charset="0"/>
              </a:rPr>
              <a:t>홈</a:t>
            </a:r>
            <a:r>
              <a:rPr lang="ko-KR" sz="1800" dirty="0">
                <a:latin typeface="맑은 고딕" charset="0"/>
                <a:ea typeface="맑은 고딕" charset="0"/>
              </a:rPr>
              <a:t> 화면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AA772D-357A-4C1E-80CF-F7159383E5C8}"/>
              </a:ext>
            </a:extLst>
          </p:cNvPr>
          <p:cNvGrpSpPr/>
          <p:nvPr/>
        </p:nvGrpSpPr>
        <p:grpSpPr>
          <a:xfrm>
            <a:off x="2486855" y="2858525"/>
            <a:ext cx="466725" cy="227965"/>
            <a:chOff x="168910" y="1181735"/>
            <a:chExt cx="466725" cy="22796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28954ED-40A1-48C4-B520-3D95E9132233}"/>
                </a:ext>
              </a:extLst>
            </p:cNvPr>
            <p:cNvSpPr/>
            <p:nvPr/>
          </p:nvSpPr>
          <p:spPr>
            <a:xfrm>
              <a:off x="294005" y="1193800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B33027B6-31C8-4B0A-8E35-861C659D2850}"/>
                </a:ext>
              </a:extLst>
            </p:cNvPr>
            <p:cNvSpPr txBox="1"/>
            <p:nvPr/>
          </p:nvSpPr>
          <p:spPr>
            <a:xfrm>
              <a:off x="168910" y="1181735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148D51-494D-49E3-96FA-6DAB206E215E}"/>
              </a:ext>
            </a:extLst>
          </p:cNvPr>
          <p:cNvGrpSpPr/>
          <p:nvPr/>
        </p:nvGrpSpPr>
        <p:grpSpPr>
          <a:xfrm>
            <a:off x="3963752" y="2855349"/>
            <a:ext cx="466725" cy="227965"/>
            <a:chOff x="168910" y="1965960"/>
            <a:chExt cx="466725" cy="22796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A94F31-A7DB-484B-9B5D-3E325DC0FF1F}"/>
                </a:ext>
              </a:extLst>
            </p:cNvPr>
            <p:cNvSpPr/>
            <p:nvPr/>
          </p:nvSpPr>
          <p:spPr>
            <a:xfrm>
              <a:off x="294005" y="1978025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6276267-DBB8-49DD-9C12-2540DC005F6E}"/>
                </a:ext>
              </a:extLst>
            </p:cNvPr>
            <p:cNvSpPr txBox="1"/>
            <p:nvPr/>
          </p:nvSpPr>
          <p:spPr>
            <a:xfrm>
              <a:off x="168910" y="1965960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80A8D6-1E75-4406-B388-D81CA210E8D5}"/>
              </a:ext>
            </a:extLst>
          </p:cNvPr>
          <p:cNvGrpSpPr/>
          <p:nvPr/>
        </p:nvGrpSpPr>
        <p:grpSpPr>
          <a:xfrm>
            <a:off x="2478517" y="3800698"/>
            <a:ext cx="467360" cy="228600"/>
            <a:chOff x="4597400" y="1788795"/>
            <a:chExt cx="467360" cy="2286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E182C43-2001-4D72-A106-69D6A5D7B790}"/>
                </a:ext>
              </a:extLst>
            </p:cNvPr>
            <p:cNvSpPr>
              <a:spLocks/>
            </p:cNvSpPr>
            <p:nvPr/>
          </p:nvSpPr>
          <p:spPr>
            <a:xfrm>
              <a:off x="4722495" y="1800860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AB7D19A6-92F3-475F-B7A0-0E04DA449728}"/>
                </a:ext>
              </a:extLst>
            </p:cNvPr>
            <p:cNvSpPr txBox="1">
              <a:spLocks/>
            </p:cNvSpPr>
            <p:nvPr/>
          </p:nvSpPr>
          <p:spPr>
            <a:xfrm>
              <a:off x="4597400" y="1788795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 dirty="0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1DA26-9228-4D71-A057-3DF5EC0A8A3E}"/>
              </a:ext>
            </a:extLst>
          </p:cNvPr>
          <p:cNvGrpSpPr/>
          <p:nvPr/>
        </p:nvGrpSpPr>
        <p:grpSpPr>
          <a:xfrm>
            <a:off x="3968890" y="3800698"/>
            <a:ext cx="466725" cy="227965"/>
            <a:chOff x="4596765" y="3538220"/>
            <a:chExt cx="466725" cy="22796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D58108-213B-4806-9E62-4126E5724549}"/>
                </a:ext>
              </a:extLst>
            </p:cNvPr>
            <p:cNvSpPr>
              <a:spLocks/>
            </p:cNvSpPr>
            <p:nvPr/>
          </p:nvSpPr>
          <p:spPr>
            <a:xfrm>
              <a:off x="4721860" y="3550285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90B73F76-9EC7-46AF-BE92-AEEB08E20C98}"/>
                </a:ext>
              </a:extLst>
            </p:cNvPr>
            <p:cNvSpPr txBox="1">
              <a:spLocks/>
            </p:cNvSpPr>
            <p:nvPr/>
          </p:nvSpPr>
          <p:spPr>
            <a:xfrm>
              <a:off x="4596765" y="3538220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4</a:t>
              </a:r>
              <a:endParaRPr lang="ko-KR" altLang="en-US" sz="840" b="1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A48B92-B169-4363-A8F4-176C5AEC1975}"/>
              </a:ext>
            </a:extLst>
          </p:cNvPr>
          <p:cNvSpPr>
            <a:spLocks/>
          </p:cNvSpPr>
          <p:nvPr/>
        </p:nvSpPr>
        <p:spPr>
          <a:xfrm>
            <a:off x="4310520" y="3825934"/>
            <a:ext cx="1172846" cy="799078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C86AB7-5BFE-4596-9886-DC614DFF7A39}"/>
              </a:ext>
            </a:extLst>
          </p:cNvPr>
          <p:cNvSpPr>
            <a:spLocks/>
          </p:cNvSpPr>
          <p:nvPr/>
        </p:nvSpPr>
        <p:spPr>
          <a:xfrm>
            <a:off x="2846154" y="3859066"/>
            <a:ext cx="1172846" cy="799078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AFDA2F-2D57-4D1F-B72B-8161474CAF40}"/>
              </a:ext>
            </a:extLst>
          </p:cNvPr>
          <p:cNvSpPr>
            <a:spLocks/>
          </p:cNvSpPr>
          <p:nvPr/>
        </p:nvSpPr>
        <p:spPr>
          <a:xfrm>
            <a:off x="4310518" y="2858525"/>
            <a:ext cx="1172846" cy="799078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0CE9B7-88F8-42DA-8FEC-FA7A02D479AD}"/>
              </a:ext>
            </a:extLst>
          </p:cNvPr>
          <p:cNvSpPr>
            <a:spLocks/>
          </p:cNvSpPr>
          <p:nvPr/>
        </p:nvSpPr>
        <p:spPr>
          <a:xfrm>
            <a:off x="2862195" y="2878969"/>
            <a:ext cx="1172846" cy="799078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7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426335" y="419100"/>
            <a:ext cx="466725" cy="227965"/>
            <a:chOff x="2426335" y="419100"/>
            <a:chExt cx="466725" cy="227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2551430" y="431165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2426335" y="419100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49088"/>
              </p:ext>
            </p:extLst>
          </p:nvPr>
        </p:nvGraphicFramePr>
        <p:xfrm>
          <a:off x="8044070" y="0"/>
          <a:ext cx="414793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7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단어 시험 후 결과 촬영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촬영 후 서버에 이미지 파일 전송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 descr="C:/Users/Scheo/AppData/Roaming/PolarisOffice/ETemp/19348_20853280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9715" y="407035"/>
            <a:ext cx="2696845" cy="5840095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93EBED-1724-422E-9F43-252613378FD7}"/>
              </a:ext>
            </a:extLst>
          </p:cNvPr>
          <p:cNvSpPr/>
          <p:nvPr/>
        </p:nvSpPr>
        <p:spPr>
          <a:xfrm>
            <a:off x="2799715" y="419100"/>
            <a:ext cx="2696210" cy="5796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0" y="0"/>
            <a:ext cx="1443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채점 화면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6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 descr="C:/Users/Scheo/AppData/Roaming/PolarisOffice/ETemp/19348_20853280/fImage2885317053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503555"/>
            <a:ext cx="3148330" cy="5851525"/>
          </a:xfrm>
          <a:prstGeom prst="rect">
            <a:avLst/>
          </a:prstGeom>
          <a:noFill/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68910" y="1181735"/>
            <a:ext cx="466725" cy="227965"/>
            <a:chOff x="168910" y="1181735"/>
            <a:chExt cx="466725" cy="227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294005" y="1193800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168910" y="1181735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168910" y="1965960"/>
            <a:ext cx="466725" cy="227965"/>
            <a:chOff x="168910" y="1965960"/>
            <a:chExt cx="466725" cy="22796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294005" y="1978025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168910" y="1965960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76255"/>
              </p:ext>
            </p:extLst>
          </p:nvPr>
        </p:nvGraphicFramePr>
        <p:xfrm>
          <a:off x="8044070" y="1"/>
          <a:ext cx="4147930" cy="677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8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정보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EDIT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개인정보 수정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각 단어 시험 결과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우측 화면으로 이동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단어 시험 결과 화면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단어 시험 결과 출력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왼쪽은 내가 쓴 답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오른쪽은 정답 단어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결과 피드백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실력 판단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취약 부분 출력 등 피드백 출력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3" name="그림 52" descr="C:/Users/Scheo/AppData/Roaming/PolarisOffice/ETemp/19348_20853280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9795" y="436245"/>
            <a:ext cx="2696845" cy="5830570"/>
          </a:xfrm>
          <a:prstGeom prst="rect">
            <a:avLst/>
          </a:prstGeom>
          <a:noFill/>
        </p:spPr>
      </p:pic>
      <p:sp>
        <p:nvSpPr>
          <p:cNvPr id="12" name="직사각형 11"/>
          <p:cNvSpPr>
            <a:spLocks/>
          </p:cNvSpPr>
          <p:nvPr/>
        </p:nvSpPr>
        <p:spPr>
          <a:xfrm>
            <a:off x="543560" y="1156970"/>
            <a:ext cx="3157855" cy="58547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530225" y="1796415"/>
            <a:ext cx="3157855" cy="106172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970145" y="1696031"/>
            <a:ext cx="2186305" cy="164084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4597400" y="1788795"/>
            <a:ext cx="466725" cy="227965"/>
            <a:chOff x="4597400" y="1788795"/>
            <a:chExt cx="466725" cy="227965"/>
          </a:xfrm>
        </p:grpSpPr>
        <p:sp>
          <p:nvSpPr>
            <p:cNvPr id="92" name="타원 91"/>
            <p:cNvSpPr>
              <a:spLocks/>
            </p:cNvSpPr>
            <p:nvPr/>
          </p:nvSpPr>
          <p:spPr>
            <a:xfrm>
              <a:off x="4722495" y="1800860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93" name="TextBox 27"/>
            <p:cNvSpPr txBox="1">
              <a:spLocks/>
            </p:cNvSpPr>
            <p:nvPr/>
          </p:nvSpPr>
          <p:spPr>
            <a:xfrm>
              <a:off x="4597400" y="1788795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3</a:t>
              </a:r>
              <a:endParaRPr lang="ko-KR" altLang="en-US" sz="840" b="1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4596765" y="3538220"/>
            <a:ext cx="466725" cy="227965"/>
            <a:chOff x="4596765" y="3538220"/>
            <a:chExt cx="466725" cy="227965"/>
          </a:xfrm>
        </p:grpSpPr>
        <p:sp>
          <p:nvSpPr>
            <p:cNvPr id="101" name="타원 100"/>
            <p:cNvSpPr>
              <a:spLocks/>
            </p:cNvSpPr>
            <p:nvPr/>
          </p:nvSpPr>
          <p:spPr>
            <a:xfrm>
              <a:off x="4721860" y="3550285"/>
              <a:ext cx="216535" cy="21653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  <a:effectLst>
              <a:glow rad="50800">
                <a:srgbClr val="FF0000">
                  <a:alpha val="2983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endParaRPr lang="ko-KR" altLang="en-US" sz="1080">
                <a:latin typeface="나눔고딕" charset="0"/>
                <a:ea typeface="나눔고딕" charset="0"/>
              </a:endParaRPr>
            </a:p>
          </p:txBody>
        </p:sp>
        <p:sp>
          <p:nvSpPr>
            <p:cNvPr id="102" name="TextBox 27"/>
            <p:cNvSpPr txBox="1">
              <a:spLocks/>
            </p:cNvSpPr>
            <p:nvPr/>
          </p:nvSpPr>
          <p:spPr>
            <a:xfrm>
              <a:off x="4596765" y="3538220"/>
              <a:ext cx="467360" cy="222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indent="0" algn="l" defTabSz="713105" eaLnBrk="1" latinLnBrk="1" hangingPunct="1">
                <a:buFontTx/>
                <a:buNone/>
                <a:defRPr lang="en-GB" altLang="en-US" sz="1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</a:pPr>
              <a:r>
                <a:rPr lang="en-US" altLang="ko-KR" sz="840" b="1">
                  <a:solidFill>
                    <a:schemeClr val="bg1"/>
                  </a:solidFill>
                  <a:latin typeface="나눔고딕" charset="0"/>
                  <a:ea typeface="나눔고딕" charset="0"/>
                </a:rPr>
                <a:t>4</a:t>
              </a:r>
              <a:endParaRPr lang="ko-KR" altLang="en-US" sz="840" b="1">
                <a:solidFill>
                  <a:schemeClr val="bg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59" name="직사각형 58"/>
          <p:cNvSpPr>
            <a:spLocks/>
          </p:cNvSpPr>
          <p:nvPr/>
        </p:nvSpPr>
        <p:spPr>
          <a:xfrm>
            <a:off x="4970145" y="3458708"/>
            <a:ext cx="2186305" cy="192087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6062980" y="1959610"/>
            <a:ext cx="635" cy="117348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742055" y="435610"/>
            <a:ext cx="953135" cy="13341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</p:cNvCxnSpPr>
          <p:nvPr/>
        </p:nvCxnSpPr>
        <p:spPr>
          <a:xfrm>
            <a:off x="3700780" y="2884805"/>
            <a:ext cx="1007745" cy="334835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텍스트 상자 103"/>
          <p:cNvSpPr txBox="1">
            <a:spLocks/>
          </p:cNvSpPr>
          <p:nvPr/>
        </p:nvSpPr>
        <p:spPr>
          <a:xfrm>
            <a:off x="0" y="-9387"/>
            <a:ext cx="25863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채점 결과 화면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9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705100" y="1194435"/>
            <a:ext cx="466725" cy="227965"/>
            <a:chOff x="2705100" y="1194435"/>
            <a:chExt cx="466725" cy="227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2830195" y="1206500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2705100" y="1194435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2948"/>
              </p:ext>
            </p:extLst>
          </p:nvPr>
        </p:nvGraphicFramePr>
        <p:xfrm>
          <a:off x="8044070" y="0"/>
          <a:ext cx="414793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7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공지사항 화면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공지사항 리스트 출력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제목만 써 놓고 클릭하면 공지 보기 할지 아니면 그냥 이 화면에 다 보여줄지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8" name="그림 67" descr="C:/Users/Scheo/AppData/Roaming/PolarisOffice/ETemp/19348_20853280/fImage671427153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75" y="0"/>
            <a:ext cx="3167380" cy="6858635"/>
          </a:xfrm>
          <a:prstGeom prst="rect">
            <a:avLst/>
          </a:prstGeom>
          <a:noFill/>
        </p:spPr>
      </p:pic>
      <p:sp>
        <p:nvSpPr>
          <p:cNvPr id="20" name="직사각형 19"/>
          <p:cNvSpPr>
            <a:spLocks/>
          </p:cNvSpPr>
          <p:nvPr/>
        </p:nvSpPr>
        <p:spPr>
          <a:xfrm>
            <a:off x="3117850" y="775970"/>
            <a:ext cx="3196590" cy="80327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57FFC-52B1-4D28-872B-CB6A299BBEF8}"/>
              </a:ext>
            </a:extLst>
          </p:cNvPr>
          <p:cNvSpPr txBox="1"/>
          <p:nvPr/>
        </p:nvSpPr>
        <p:spPr>
          <a:xfrm>
            <a:off x="0" y="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공지사항 화면</a:t>
            </a:r>
          </a:p>
        </p:txBody>
      </p:sp>
    </p:spTree>
    <p:extLst>
      <p:ext uri="{BB962C8B-B14F-4D97-AF65-F5344CB8AC3E}">
        <p14:creationId xmlns:p14="http://schemas.microsoft.com/office/powerpoint/2010/main" val="59800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20708" y="504417"/>
            <a:ext cx="466464" cy="228033"/>
            <a:chOff x="4727047" y="5307508"/>
            <a:chExt cx="388720" cy="19002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3743"/>
              </p:ext>
            </p:extLst>
          </p:nvPr>
        </p:nvGraphicFramePr>
        <p:xfrm>
          <a:off x="8044070" y="0"/>
          <a:ext cx="4147930" cy="649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7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친구목록 화면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사용자가 관리하고 있는 학생 목록 출력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학생 클릭 시 채팅 방 화면으로 이동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채팅 방 화면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유저에게 필요 시 메시지 전송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C2B5090-0E15-494B-86AD-1E1A1338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" y="504417"/>
            <a:ext cx="2705478" cy="5820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70A21-4D2B-4C44-B791-91C7DC923D70}"/>
              </a:ext>
            </a:extLst>
          </p:cNvPr>
          <p:cNvSpPr txBox="1"/>
          <p:nvPr/>
        </p:nvSpPr>
        <p:spPr>
          <a:xfrm>
            <a:off x="0" y="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친구목록 </a:t>
            </a:r>
            <a:r>
              <a:rPr lang="en-US" altLang="ko-KR" dirty="0"/>
              <a:t>&amp; </a:t>
            </a:r>
            <a:r>
              <a:rPr lang="ko-KR" altLang="en-US" dirty="0"/>
              <a:t>메시지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FF45F2-BAEA-4AB5-B752-AB20BBD8415F}"/>
              </a:ext>
            </a:extLst>
          </p:cNvPr>
          <p:cNvSpPr/>
          <p:nvPr/>
        </p:nvSpPr>
        <p:spPr>
          <a:xfrm>
            <a:off x="717640" y="497790"/>
            <a:ext cx="2686425" cy="5820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A1A2D97-80A4-4651-9743-B22F371CB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31" y="504417"/>
            <a:ext cx="2734057" cy="58491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138504-EEA0-4703-8868-E4A05C969B77}"/>
              </a:ext>
            </a:extLst>
          </p:cNvPr>
          <p:cNvSpPr/>
          <p:nvPr/>
        </p:nvSpPr>
        <p:spPr>
          <a:xfrm>
            <a:off x="4147932" y="516449"/>
            <a:ext cx="2705478" cy="5849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C6B223-A244-4792-84EB-38F27FE715C0}"/>
              </a:ext>
            </a:extLst>
          </p:cNvPr>
          <p:cNvGrpSpPr/>
          <p:nvPr/>
        </p:nvGrpSpPr>
        <p:grpSpPr>
          <a:xfrm>
            <a:off x="445803" y="5338637"/>
            <a:ext cx="466725" cy="227965"/>
            <a:chOff x="168910" y="1965960"/>
            <a:chExt cx="466725" cy="2279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FCDB341-61E5-44A5-8091-163D316015F9}"/>
                </a:ext>
              </a:extLst>
            </p:cNvPr>
            <p:cNvSpPr/>
            <p:nvPr/>
          </p:nvSpPr>
          <p:spPr>
            <a:xfrm>
              <a:off x="294005" y="1978025"/>
              <a:ext cx="215900" cy="21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30F531A3-499E-46AA-9434-2E7147916D88}"/>
                </a:ext>
              </a:extLst>
            </p:cNvPr>
            <p:cNvSpPr txBox="1"/>
            <p:nvPr/>
          </p:nvSpPr>
          <p:spPr>
            <a:xfrm>
              <a:off x="168910" y="1965960"/>
              <a:ext cx="466725" cy="22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DEDF-6C9C-4ABE-90BF-1EB81F7CBACB}"/>
              </a:ext>
            </a:extLst>
          </p:cNvPr>
          <p:cNvSpPr>
            <a:spLocks/>
          </p:cNvSpPr>
          <p:nvPr/>
        </p:nvSpPr>
        <p:spPr>
          <a:xfrm>
            <a:off x="786798" y="5345264"/>
            <a:ext cx="2486489" cy="445936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375236-9652-4D46-B387-2F4C0A6500E9}"/>
              </a:ext>
            </a:extLst>
          </p:cNvPr>
          <p:cNvGrpSpPr/>
          <p:nvPr/>
        </p:nvGrpSpPr>
        <p:grpSpPr>
          <a:xfrm>
            <a:off x="3785216" y="492385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D7E84F8-B7EB-4B25-97E4-487E757D4FC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EEA43324-09A2-416C-B7AA-4CCC6CFD9C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4E3C2D-4287-4FFE-8031-4F2ADE078B9E}"/>
              </a:ext>
            </a:extLst>
          </p:cNvPr>
          <p:cNvCxnSpPr>
            <a:cxnSpLocks/>
          </p:cNvCxnSpPr>
          <p:nvPr/>
        </p:nvCxnSpPr>
        <p:spPr>
          <a:xfrm flipV="1">
            <a:off x="3273287" y="539623"/>
            <a:ext cx="853161" cy="4799014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3B738F-089F-4555-A8E5-2A7154F727FA}"/>
              </a:ext>
            </a:extLst>
          </p:cNvPr>
          <p:cNvCxnSpPr>
            <a:cxnSpLocks/>
          </p:cNvCxnSpPr>
          <p:nvPr/>
        </p:nvCxnSpPr>
        <p:spPr>
          <a:xfrm>
            <a:off x="3273287" y="5791201"/>
            <a:ext cx="874644" cy="569009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3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6</Pages>
  <Words>218</Words>
  <Characters>0</Characters>
  <Application>Microsoft Office PowerPoint</Application>
  <DocSecurity>0</DocSecurity>
  <PresentationFormat>와이드스크린</PresentationFormat>
  <Lines>0</Lines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앱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32</cp:revision>
  <dcterms:modified xsi:type="dcterms:W3CDTF">2020-04-29T03:36:48Z</dcterms:modified>
  <cp:version>9.101.22.39523</cp:version>
</cp:coreProperties>
</file>