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3" r:id="rId4"/>
    <p:sldId id="257" r:id="rId5"/>
    <p:sldId id="258" r:id="rId6"/>
    <p:sldId id="262" r:id="rId7"/>
    <p:sldId id="259" r:id="rId8"/>
    <p:sldId id="261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A78EC5-E47A-47F3-81E7-AA98AF5C8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1C3F7E-C71D-4B51-9F88-4DB47ADA6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E44A55-CDA6-4397-B336-F8278D3E3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74953-CF8A-41D7-A8FA-6FC55EAD39CE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3E7A80-CC5C-4F00-B13A-A4D4ADFEC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DD2D4B-13E6-4B3B-9858-6A741C411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E715A-AAE6-4A6B-AE40-0B4FB2CA6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839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CA781-86FA-446A-AE33-36714F08B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DD862B-01E8-43F7-A2F6-6CD01BC9E5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7AFEC8-EA5F-422D-B353-5A1D00574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74953-CF8A-41D7-A8FA-6FC55EAD39CE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44ADC8-1842-4AB7-B82C-AFD839442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7218C6-7AAF-485A-A89E-6EA154860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E715A-AAE6-4A6B-AE40-0B4FB2CA6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353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7276E5D-CDE0-473A-A82C-020EEEDDC3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47CB09-AD7F-4FFC-8AA7-7C6482475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7AA420-095F-4CB9-BF25-21BC344DB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74953-CF8A-41D7-A8FA-6FC55EAD39CE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045E95-FB70-456F-AC9F-B60474B1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0587E3-7598-4490-B949-6E830EBAB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E715A-AAE6-4A6B-AE40-0B4FB2CA6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876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CC5B4-C634-4615-8247-286130843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A8C696-3B17-4C1C-A1D2-1ADD5A4F6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E6C870-2434-4AD3-B376-275DBDBBE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74953-CF8A-41D7-A8FA-6FC55EAD39CE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99BEEC-0CA7-4C9D-93EF-DE85C19AC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AF088E-8045-4963-A851-814AD3D76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E715A-AAE6-4A6B-AE40-0B4FB2CA6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055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4D0772-3FDB-48E6-87B6-AD1DDAB00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E56527-E560-4803-AE18-06B79EEF0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33B46B-2416-4311-82AC-599EAEFA5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74953-CF8A-41D7-A8FA-6FC55EAD39CE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8A1131-A063-49CB-9225-AE90166B6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097A17-530A-47E9-BA13-29A003080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E715A-AAE6-4A6B-AE40-0B4FB2CA6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369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F28DA-8C52-4F38-86F8-88329955E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DDE4E1-3F8F-48DB-B820-C0B6F46D5A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45F701-BA95-4B2D-BCC5-00CC48F36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B44CD0-745E-4EE4-9795-73AB63072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74953-CF8A-41D7-A8FA-6FC55EAD39CE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0664B9-23E3-41E1-81D7-D4F228AE6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13D112-B8DF-46CE-9653-844B6DCBC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E715A-AAE6-4A6B-AE40-0B4FB2CA6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267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55012-3C09-4666-A948-4A257E9B6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B841F4-4325-44BD-A7B1-FE8DE9E4F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C92A65-2F99-4DFC-8C47-BAA2E0955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260B5FC-92C2-4887-BA67-EF05AA8E8C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149CC70-E211-4649-B7AE-0E1F04EE8A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0B911A-6CA4-4343-B5EC-A85B76E4D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74953-CF8A-41D7-A8FA-6FC55EAD39CE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CC82DDE-38EF-487C-8199-5BC37E386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DC5460-6EF5-4533-9DEF-A9A901DDC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E715A-AAE6-4A6B-AE40-0B4FB2CA6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145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DA585F-366B-4C2C-8C9D-6276B9D0A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D440D9-E27A-434D-AD9B-A590E680B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74953-CF8A-41D7-A8FA-6FC55EAD39CE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6FAA09-20CD-42D0-B38A-A6E599536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CA66B6-3F39-46BE-B569-6B8B2C35C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E715A-AAE6-4A6B-AE40-0B4FB2CA6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449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8A144C5-AED7-4745-A581-BA99506F1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74953-CF8A-41D7-A8FA-6FC55EAD39CE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3649AA-7E92-4B27-9EF7-26FBED7A4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2366AE-50B9-4E03-8447-59ECA1F56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E715A-AAE6-4A6B-AE40-0B4FB2CA6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32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22732-035C-4C2F-B9D6-3B5113835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9D5C1B-97CE-440F-A4C0-ACFA553E2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4DCE2C-4DE5-4246-AEAE-15F1CCF73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81E05C-6BC9-4108-AE28-2E1F0606D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74953-CF8A-41D7-A8FA-6FC55EAD39CE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734483-9B82-4A08-BB96-ACC9E819F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594A77-0BFB-4992-8299-505053AAA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E715A-AAE6-4A6B-AE40-0B4FB2CA6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331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339B8-7EEC-4992-B3B5-7E4D07E49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FACF11-FE18-4544-B160-D3A7362FA7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BF7BC9-0152-4499-A00C-C57BED595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33B3EE-C9DB-43A4-991B-CC70B23E1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74953-CF8A-41D7-A8FA-6FC55EAD39CE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F1C265-5E7E-4EDD-8140-65FBDC29B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5DD88C-DE9B-4299-A208-294CCC16B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E715A-AAE6-4A6B-AE40-0B4FB2CA6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238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B9D57BC-5F6E-4B28-ADFD-7061B1F1D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EF45E1-1F06-4DE3-B7FD-4848A2060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2F2FDD-6B71-42B5-94B0-0BA08EDA93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74953-CF8A-41D7-A8FA-6FC55EAD39CE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DD94A3-CB0D-4FE7-B3E1-E0ECAD606E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39DE4D-8C93-459E-BB08-499AE7F1F1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E715A-AAE6-4A6B-AE40-0B4FB2CA6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472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13B491-8DDA-4012-912B-0E97E292A69B}"/>
              </a:ext>
            </a:extLst>
          </p:cNvPr>
          <p:cNvSpPr/>
          <p:nvPr/>
        </p:nvSpPr>
        <p:spPr>
          <a:xfrm>
            <a:off x="4110607" y="1109444"/>
            <a:ext cx="3657600" cy="527667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F25F22-2968-4A7D-8F7C-62F33B4C8876}"/>
              </a:ext>
            </a:extLst>
          </p:cNvPr>
          <p:cNvSpPr txBox="1"/>
          <p:nvPr/>
        </p:nvSpPr>
        <p:spPr>
          <a:xfrm>
            <a:off x="4915950" y="2256638"/>
            <a:ext cx="2122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NFC </a:t>
            </a:r>
            <a:r>
              <a:rPr lang="ko-KR" altLang="en-US" sz="2400" dirty="0"/>
              <a:t>키오스크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7A6B8E-E603-4986-980A-5FAE5FF6D7FF}"/>
              </a:ext>
            </a:extLst>
          </p:cNvPr>
          <p:cNvSpPr txBox="1"/>
          <p:nvPr/>
        </p:nvSpPr>
        <p:spPr>
          <a:xfrm>
            <a:off x="4773337" y="4001549"/>
            <a:ext cx="2634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또는</a:t>
            </a:r>
            <a:r>
              <a:rPr lang="en-US" altLang="ko-KR" dirty="0"/>
              <a:t> </a:t>
            </a:r>
            <a:r>
              <a:rPr lang="ko-KR" altLang="en-US" dirty="0"/>
              <a:t>주문하기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324ADE-4DDE-456C-A6A9-3C9579491864}"/>
              </a:ext>
            </a:extLst>
          </p:cNvPr>
          <p:cNvSpPr txBox="1"/>
          <p:nvPr/>
        </p:nvSpPr>
        <p:spPr>
          <a:xfrm>
            <a:off x="4362276" y="4739780"/>
            <a:ext cx="48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B4E8E6-ED1E-4925-9EE9-8ECD54A5494B}"/>
              </a:ext>
            </a:extLst>
          </p:cNvPr>
          <p:cNvSpPr txBox="1"/>
          <p:nvPr/>
        </p:nvSpPr>
        <p:spPr>
          <a:xfrm>
            <a:off x="4295164" y="5251508"/>
            <a:ext cx="553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PW</a:t>
            </a:r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4C43E10-8DBC-40A3-8B45-2331A970C2C0}"/>
              </a:ext>
            </a:extLst>
          </p:cNvPr>
          <p:cNvCxnSpPr/>
          <p:nvPr/>
        </p:nvCxnSpPr>
        <p:spPr>
          <a:xfrm>
            <a:off x="4832060" y="5000055"/>
            <a:ext cx="10821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58E9752-3A64-4B79-9611-7F1D76A3B664}"/>
              </a:ext>
            </a:extLst>
          </p:cNvPr>
          <p:cNvCxnSpPr/>
          <p:nvPr/>
        </p:nvCxnSpPr>
        <p:spPr>
          <a:xfrm>
            <a:off x="4832060" y="5511783"/>
            <a:ext cx="10821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DD668AF-A1FE-4845-B46C-85F6C0E0CEC5}"/>
              </a:ext>
            </a:extLst>
          </p:cNvPr>
          <p:cNvSpPr txBox="1"/>
          <p:nvPr/>
        </p:nvSpPr>
        <p:spPr>
          <a:xfrm>
            <a:off x="4110607" y="6016571"/>
            <a:ext cx="36576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0F4544-42D3-40B9-B23F-90CD67E60036}"/>
              </a:ext>
            </a:extLst>
          </p:cNvPr>
          <p:cNvSpPr txBox="1"/>
          <p:nvPr/>
        </p:nvSpPr>
        <p:spPr>
          <a:xfrm>
            <a:off x="6325299" y="4983061"/>
            <a:ext cx="11576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주문하기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3A4A91-5A30-47E8-91E2-2479127F5D9F}"/>
              </a:ext>
            </a:extLst>
          </p:cNvPr>
          <p:cNvSpPr txBox="1"/>
          <p:nvPr/>
        </p:nvSpPr>
        <p:spPr>
          <a:xfrm>
            <a:off x="4987255" y="323333"/>
            <a:ext cx="2206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메인 화면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522921-7288-4B23-B1DA-C3B1BE8F177E}"/>
              </a:ext>
            </a:extLst>
          </p:cNvPr>
          <p:cNvSpPr txBox="1"/>
          <p:nvPr/>
        </p:nvSpPr>
        <p:spPr>
          <a:xfrm>
            <a:off x="8573550" y="2256638"/>
            <a:ext cx="29613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= </a:t>
            </a:r>
            <a:r>
              <a:rPr lang="ko-KR" altLang="en-US" dirty="0"/>
              <a:t>점주</a:t>
            </a:r>
            <a:endParaRPr lang="en-US" altLang="ko-KR" dirty="0"/>
          </a:p>
          <a:p>
            <a:r>
              <a:rPr lang="ko-KR" altLang="en-US" dirty="0"/>
              <a:t>주문하기 </a:t>
            </a:r>
            <a:r>
              <a:rPr lang="en-US" altLang="ko-KR" dirty="0"/>
              <a:t>= </a:t>
            </a:r>
            <a:r>
              <a:rPr lang="ko-KR" altLang="en-US" dirty="0"/>
              <a:t>고객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로그인 시 점주 화면 출력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주문하기 시 메뉴 창 출력</a:t>
            </a:r>
          </a:p>
        </p:txBody>
      </p:sp>
    </p:spTree>
    <p:extLst>
      <p:ext uri="{BB962C8B-B14F-4D97-AF65-F5344CB8AC3E}">
        <p14:creationId xmlns:p14="http://schemas.microsoft.com/office/powerpoint/2010/main" val="649511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13B491-8DDA-4012-912B-0E97E292A69B}"/>
              </a:ext>
            </a:extLst>
          </p:cNvPr>
          <p:cNvSpPr/>
          <p:nvPr/>
        </p:nvSpPr>
        <p:spPr>
          <a:xfrm>
            <a:off x="1300294" y="790662"/>
            <a:ext cx="3657600" cy="527667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F25F22-2968-4A7D-8F7C-62F33B4C8876}"/>
              </a:ext>
            </a:extLst>
          </p:cNvPr>
          <p:cNvSpPr txBox="1"/>
          <p:nvPr/>
        </p:nvSpPr>
        <p:spPr>
          <a:xfrm>
            <a:off x="2105637" y="1937856"/>
            <a:ext cx="2122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NFC </a:t>
            </a:r>
            <a:r>
              <a:rPr lang="ko-KR" altLang="en-US" sz="2400" dirty="0"/>
              <a:t>키오스크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7A6B8E-E603-4986-980A-5FAE5FF6D7FF}"/>
              </a:ext>
            </a:extLst>
          </p:cNvPr>
          <p:cNvSpPr txBox="1"/>
          <p:nvPr/>
        </p:nvSpPr>
        <p:spPr>
          <a:xfrm>
            <a:off x="1963024" y="3682767"/>
            <a:ext cx="2634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또는</a:t>
            </a:r>
            <a:r>
              <a:rPr lang="en-US" altLang="ko-KR" dirty="0"/>
              <a:t> </a:t>
            </a:r>
            <a:r>
              <a:rPr lang="ko-KR" altLang="en-US" dirty="0"/>
              <a:t>주문하기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324ADE-4DDE-456C-A6A9-3C9579491864}"/>
              </a:ext>
            </a:extLst>
          </p:cNvPr>
          <p:cNvSpPr txBox="1"/>
          <p:nvPr/>
        </p:nvSpPr>
        <p:spPr>
          <a:xfrm>
            <a:off x="1551963" y="4420998"/>
            <a:ext cx="48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B4E8E6-ED1E-4925-9EE9-8ECD54A5494B}"/>
              </a:ext>
            </a:extLst>
          </p:cNvPr>
          <p:cNvSpPr txBox="1"/>
          <p:nvPr/>
        </p:nvSpPr>
        <p:spPr>
          <a:xfrm>
            <a:off x="1484851" y="4932726"/>
            <a:ext cx="553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PW</a:t>
            </a:r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4C43E10-8DBC-40A3-8B45-2331A970C2C0}"/>
              </a:ext>
            </a:extLst>
          </p:cNvPr>
          <p:cNvCxnSpPr/>
          <p:nvPr/>
        </p:nvCxnSpPr>
        <p:spPr>
          <a:xfrm>
            <a:off x="2021747" y="4681273"/>
            <a:ext cx="10821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58E9752-3A64-4B79-9611-7F1D76A3B664}"/>
              </a:ext>
            </a:extLst>
          </p:cNvPr>
          <p:cNvCxnSpPr/>
          <p:nvPr/>
        </p:nvCxnSpPr>
        <p:spPr>
          <a:xfrm>
            <a:off x="2021747" y="5193001"/>
            <a:ext cx="10821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36CE91E-9899-455D-8017-A61E2DC3C7A7}"/>
              </a:ext>
            </a:extLst>
          </p:cNvPr>
          <p:cNvSpPr txBox="1"/>
          <p:nvPr/>
        </p:nvSpPr>
        <p:spPr>
          <a:xfrm>
            <a:off x="3514986" y="4664279"/>
            <a:ext cx="11576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주문하기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9CD733-3664-4BF4-8B08-A49B8AD84299}"/>
              </a:ext>
            </a:extLst>
          </p:cNvPr>
          <p:cNvSpPr txBox="1"/>
          <p:nvPr/>
        </p:nvSpPr>
        <p:spPr>
          <a:xfrm>
            <a:off x="1300294" y="5697789"/>
            <a:ext cx="36576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D749DD6-F5F0-48B5-9A4C-D4E64836F28B}"/>
              </a:ext>
            </a:extLst>
          </p:cNvPr>
          <p:cNvSpPr/>
          <p:nvPr/>
        </p:nvSpPr>
        <p:spPr>
          <a:xfrm>
            <a:off x="7188422" y="790662"/>
            <a:ext cx="3657600" cy="527667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1DF5C4-0338-4D1E-801F-38E372AB3EF3}"/>
              </a:ext>
            </a:extLst>
          </p:cNvPr>
          <p:cNvSpPr txBox="1"/>
          <p:nvPr/>
        </p:nvSpPr>
        <p:spPr>
          <a:xfrm>
            <a:off x="7924771" y="1540669"/>
            <a:ext cx="48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7A5BD2-233E-46FE-88FE-3F4890640B58}"/>
              </a:ext>
            </a:extLst>
          </p:cNvPr>
          <p:cNvSpPr txBox="1"/>
          <p:nvPr/>
        </p:nvSpPr>
        <p:spPr>
          <a:xfrm>
            <a:off x="7857659" y="2052397"/>
            <a:ext cx="553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PW</a:t>
            </a:r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7D4DAA1-7581-4DED-A79A-8F7462E586EF}"/>
              </a:ext>
            </a:extLst>
          </p:cNvPr>
          <p:cNvCxnSpPr/>
          <p:nvPr/>
        </p:nvCxnSpPr>
        <p:spPr>
          <a:xfrm>
            <a:off x="8394555" y="1800944"/>
            <a:ext cx="10821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80FC56F-8387-47E1-A4B2-1E5DDBD4CA3C}"/>
              </a:ext>
            </a:extLst>
          </p:cNvPr>
          <p:cNvCxnSpPr/>
          <p:nvPr/>
        </p:nvCxnSpPr>
        <p:spPr>
          <a:xfrm>
            <a:off x="8394555" y="2312672"/>
            <a:ext cx="10821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3321428-5AC2-4C62-ACBC-AD11C24FC741}"/>
              </a:ext>
            </a:extLst>
          </p:cNvPr>
          <p:cNvSpPr txBox="1"/>
          <p:nvPr/>
        </p:nvSpPr>
        <p:spPr>
          <a:xfrm>
            <a:off x="7697755" y="2660008"/>
            <a:ext cx="71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TAG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998269A-89EE-4183-BE6B-FECF6599BE9B}"/>
              </a:ext>
            </a:extLst>
          </p:cNvPr>
          <p:cNvCxnSpPr/>
          <p:nvPr/>
        </p:nvCxnSpPr>
        <p:spPr>
          <a:xfrm>
            <a:off x="8394555" y="2919161"/>
            <a:ext cx="10821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E77B68E-3294-4877-951E-4DE9E2C295AA}"/>
              </a:ext>
            </a:extLst>
          </p:cNvPr>
          <p:cNvSpPr txBox="1"/>
          <p:nvPr/>
        </p:nvSpPr>
        <p:spPr>
          <a:xfrm>
            <a:off x="7675927" y="3670291"/>
            <a:ext cx="27823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**</a:t>
            </a:r>
          </a:p>
          <a:p>
            <a:r>
              <a:rPr lang="ko-KR" altLang="en-US" dirty="0"/>
              <a:t>태그 누를 시</a:t>
            </a:r>
            <a:endParaRPr lang="en-US" altLang="ko-KR" dirty="0"/>
          </a:p>
          <a:p>
            <a:r>
              <a:rPr lang="en-US" altLang="ko-KR" dirty="0"/>
              <a:t>NFC </a:t>
            </a:r>
            <a:r>
              <a:rPr lang="ko-KR" altLang="en-US" dirty="0"/>
              <a:t>태그 인식시켜 번호 연동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테이블 순서대로 인식</a:t>
            </a:r>
            <a:endParaRPr lang="en-US" altLang="ko-KR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23A5B2-B121-47DC-8E72-A869EB46E622}"/>
              </a:ext>
            </a:extLst>
          </p:cNvPr>
          <p:cNvSpPr txBox="1"/>
          <p:nvPr/>
        </p:nvSpPr>
        <p:spPr>
          <a:xfrm>
            <a:off x="7188422" y="795773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A82699-FE14-4162-802C-56A1E3C52C84}"/>
              </a:ext>
            </a:extLst>
          </p:cNvPr>
          <p:cNvSpPr txBox="1"/>
          <p:nvPr/>
        </p:nvSpPr>
        <p:spPr>
          <a:xfrm>
            <a:off x="7675927" y="243281"/>
            <a:ext cx="302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 버튼 누를 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BCA32D-5909-4B15-B054-5C4A3A5901EB}"/>
              </a:ext>
            </a:extLst>
          </p:cNvPr>
          <p:cNvSpPr txBox="1"/>
          <p:nvPr/>
        </p:nvSpPr>
        <p:spPr>
          <a:xfrm>
            <a:off x="7188422" y="5699453"/>
            <a:ext cx="36576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691143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2B4E56-7D7B-461D-94CC-979BE6E3803B}"/>
              </a:ext>
            </a:extLst>
          </p:cNvPr>
          <p:cNvSpPr txBox="1"/>
          <p:nvPr/>
        </p:nvSpPr>
        <p:spPr>
          <a:xfrm>
            <a:off x="3287486" y="863390"/>
            <a:ext cx="56170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로그인 시 점주 화면</a:t>
            </a:r>
            <a:endParaRPr lang="en-US" altLang="ko-KR" sz="3200" dirty="0"/>
          </a:p>
          <a:p>
            <a:pPr algn="ctr"/>
            <a:r>
              <a:rPr lang="ko-KR" altLang="en-US" sz="3200" dirty="0"/>
              <a:t>가로모드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84ABE28-92F9-40B4-BF32-4A033F08A6AD}"/>
              </a:ext>
            </a:extLst>
          </p:cNvPr>
          <p:cNvSpPr/>
          <p:nvPr/>
        </p:nvSpPr>
        <p:spPr>
          <a:xfrm>
            <a:off x="3170867" y="2338646"/>
            <a:ext cx="5617029" cy="32234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59127CF-3097-44DF-A560-818843D92521}"/>
              </a:ext>
            </a:extLst>
          </p:cNvPr>
          <p:cNvCxnSpPr/>
          <p:nvPr/>
        </p:nvCxnSpPr>
        <p:spPr>
          <a:xfrm>
            <a:off x="7341650" y="2338646"/>
            <a:ext cx="0" cy="3223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18">
            <a:extLst>
              <a:ext uri="{FF2B5EF4-FFF2-40B4-BE49-F238E27FC236}">
                <a16:creationId xmlns:a16="http://schemas.microsoft.com/office/drawing/2014/main" id="{3A9EE2B2-C01C-46B8-8A93-249BA0A5A2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745098"/>
              </p:ext>
            </p:extLst>
          </p:nvPr>
        </p:nvGraphicFramePr>
        <p:xfrm>
          <a:off x="3170867" y="2338645"/>
          <a:ext cx="4170760" cy="3223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690">
                  <a:extLst>
                    <a:ext uri="{9D8B030D-6E8A-4147-A177-3AD203B41FA5}">
                      <a16:colId xmlns:a16="http://schemas.microsoft.com/office/drawing/2014/main" val="3830708752"/>
                    </a:ext>
                  </a:extLst>
                </a:gridCol>
                <a:gridCol w="1042690">
                  <a:extLst>
                    <a:ext uri="{9D8B030D-6E8A-4147-A177-3AD203B41FA5}">
                      <a16:colId xmlns:a16="http://schemas.microsoft.com/office/drawing/2014/main" val="336030824"/>
                    </a:ext>
                  </a:extLst>
                </a:gridCol>
                <a:gridCol w="1042690">
                  <a:extLst>
                    <a:ext uri="{9D8B030D-6E8A-4147-A177-3AD203B41FA5}">
                      <a16:colId xmlns:a16="http://schemas.microsoft.com/office/drawing/2014/main" val="2816563221"/>
                    </a:ext>
                  </a:extLst>
                </a:gridCol>
                <a:gridCol w="1042690">
                  <a:extLst>
                    <a:ext uri="{9D8B030D-6E8A-4147-A177-3AD203B41FA5}">
                      <a16:colId xmlns:a16="http://schemas.microsoft.com/office/drawing/2014/main" val="2629229329"/>
                    </a:ext>
                  </a:extLst>
                </a:gridCol>
              </a:tblGrid>
              <a:tr h="8058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758240"/>
                  </a:ext>
                </a:extLst>
              </a:tr>
              <a:tr h="8058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004571"/>
                  </a:ext>
                </a:extLst>
              </a:tr>
              <a:tr h="8058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771784"/>
                  </a:ext>
                </a:extLst>
              </a:tr>
              <a:tr h="8058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7180620"/>
                  </a:ext>
                </a:extLst>
              </a:tr>
            </a:tbl>
          </a:graphicData>
        </a:graphic>
      </p:graphicFrame>
      <p:graphicFrame>
        <p:nvGraphicFramePr>
          <p:cNvPr id="7" name="표 26">
            <a:extLst>
              <a:ext uri="{FF2B5EF4-FFF2-40B4-BE49-F238E27FC236}">
                <a16:creationId xmlns:a16="http://schemas.microsoft.com/office/drawing/2014/main" id="{ADC4C39A-DF01-462F-AC46-6073CD0FAA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669152"/>
              </p:ext>
            </p:extLst>
          </p:nvPr>
        </p:nvGraphicFramePr>
        <p:xfrm>
          <a:off x="7341626" y="2328104"/>
          <a:ext cx="1446270" cy="32340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270">
                  <a:extLst>
                    <a:ext uri="{9D8B030D-6E8A-4147-A177-3AD203B41FA5}">
                      <a16:colId xmlns:a16="http://schemas.microsoft.com/office/drawing/2014/main" val="1807538423"/>
                    </a:ext>
                  </a:extLst>
                </a:gridCol>
              </a:tblGrid>
              <a:tr h="6079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좌석 관리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343632"/>
                  </a:ext>
                </a:extLst>
              </a:tr>
              <a:tr h="6652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매출 관리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829275"/>
                  </a:ext>
                </a:extLst>
              </a:tr>
              <a:tr h="665290">
                <a:tc>
                  <a:txBody>
                    <a:bodyPr/>
                    <a:lstStyle/>
                    <a:p>
                      <a:pPr algn="ctr" latinLnBrk="1"/>
                      <a:endParaRPr lang="en-US" altLang="ko-KR" sz="11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메뉴 관리</a:t>
                      </a:r>
                    </a:p>
                    <a:p>
                      <a:pPr algn="ctr" latinLnBrk="1"/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758116"/>
                  </a:ext>
                </a:extLst>
              </a:tr>
              <a:tr h="1284955">
                <a:tc>
                  <a:txBody>
                    <a:bodyPr/>
                    <a:lstStyle/>
                    <a:p>
                      <a:pPr algn="ctr" latinLnBrk="1"/>
                      <a:endParaRPr lang="en-US" altLang="ko-KR" sz="11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결제 완료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4563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9923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1DFA1D5-1DAE-4B0A-B80C-AF9DE8E756C1}"/>
              </a:ext>
            </a:extLst>
          </p:cNvPr>
          <p:cNvSpPr txBox="1"/>
          <p:nvPr/>
        </p:nvSpPr>
        <p:spPr>
          <a:xfrm>
            <a:off x="1576873" y="480312"/>
            <a:ext cx="2304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시 점주 화면</a:t>
            </a:r>
            <a:endParaRPr lang="en-US" altLang="ko-KR" dirty="0"/>
          </a:p>
          <a:p>
            <a:pPr algn="ctr"/>
            <a:r>
              <a:rPr lang="ko-KR" altLang="en-US" dirty="0"/>
              <a:t>가로모드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DB35C42-F63F-4B8A-9CCB-60128A6E1C41}"/>
              </a:ext>
            </a:extLst>
          </p:cNvPr>
          <p:cNvSpPr/>
          <p:nvPr/>
        </p:nvSpPr>
        <p:spPr>
          <a:xfrm>
            <a:off x="317241" y="1688841"/>
            <a:ext cx="5617029" cy="32234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4C3454A-DA69-4CBC-9EBA-776F1648178B}"/>
              </a:ext>
            </a:extLst>
          </p:cNvPr>
          <p:cNvCxnSpPr/>
          <p:nvPr/>
        </p:nvCxnSpPr>
        <p:spPr>
          <a:xfrm>
            <a:off x="4488024" y="1688841"/>
            <a:ext cx="0" cy="3223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8AA43098-89B6-4789-8AF8-96BB29A2DE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082436"/>
              </p:ext>
            </p:extLst>
          </p:nvPr>
        </p:nvGraphicFramePr>
        <p:xfrm>
          <a:off x="317241" y="1688840"/>
          <a:ext cx="4170760" cy="3223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690">
                  <a:extLst>
                    <a:ext uri="{9D8B030D-6E8A-4147-A177-3AD203B41FA5}">
                      <a16:colId xmlns:a16="http://schemas.microsoft.com/office/drawing/2014/main" val="3830708752"/>
                    </a:ext>
                  </a:extLst>
                </a:gridCol>
                <a:gridCol w="1042690">
                  <a:extLst>
                    <a:ext uri="{9D8B030D-6E8A-4147-A177-3AD203B41FA5}">
                      <a16:colId xmlns:a16="http://schemas.microsoft.com/office/drawing/2014/main" val="336030824"/>
                    </a:ext>
                  </a:extLst>
                </a:gridCol>
                <a:gridCol w="1042690">
                  <a:extLst>
                    <a:ext uri="{9D8B030D-6E8A-4147-A177-3AD203B41FA5}">
                      <a16:colId xmlns:a16="http://schemas.microsoft.com/office/drawing/2014/main" val="2816563221"/>
                    </a:ext>
                  </a:extLst>
                </a:gridCol>
                <a:gridCol w="1042690">
                  <a:extLst>
                    <a:ext uri="{9D8B030D-6E8A-4147-A177-3AD203B41FA5}">
                      <a16:colId xmlns:a16="http://schemas.microsoft.com/office/drawing/2014/main" val="2629229329"/>
                    </a:ext>
                  </a:extLst>
                </a:gridCol>
              </a:tblGrid>
              <a:tr h="8058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김치볶음밥    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치킨 마요      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콜라             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758240"/>
                  </a:ext>
                </a:extLst>
              </a:tr>
              <a:tr h="8058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004571"/>
                  </a:ext>
                </a:extLst>
              </a:tr>
              <a:tr h="8058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771784"/>
                  </a:ext>
                </a:extLst>
              </a:tr>
              <a:tr h="8058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7180620"/>
                  </a:ext>
                </a:extLst>
              </a:tr>
            </a:tbl>
          </a:graphicData>
        </a:graphic>
      </p:graphicFrame>
      <p:graphicFrame>
        <p:nvGraphicFramePr>
          <p:cNvPr id="26" name="표 26">
            <a:extLst>
              <a:ext uri="{FF2B5EF4-FFF2-40B4-BE49-F238E27FC236}">
                <a16:creationId xmlns:a16="http://schemas.microsoft.com/office/drawing/2014/main" id="{8E322352-9F83-47FF-887B-5C66A85C9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938586"/>
              </p:ext>
            </p:extLst>
          </p:nvPr>
        </p:nvGraphicFramePr>
        <p:xfrm>
          <a:off x="4488001" y="1688838"/>
          <a:ext cx="1446270" cy="32340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270">
                  <a:extLst>
                    <a:ext uri="{9D8B030D-6E8A-4147-A177-3AD203B41FA5}">
                      <a16:colId xmlns:a16="http://schemas.microsoft.com/office/drawing/2014/main" val="1807538423"/>
                    </a:ext>
                  </a:extLst>
                </a:gridCol>
              </a:tblGrid>
              <a:tr h="6079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좌석 관리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343632"/>
                  </a:ext>
                </a:extLst>
              </a:tr>
              <a:tr h="6652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매출 관리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829275"/>
                  </a:ext>
                </a:extLst>
              </a:tr>
              <a:tr h="665290">
                <a:tc>
                  <a:txBody>
                    <a:bodyPr/>
                    <a:lstStyle/>
                    <a:p>
                      <a:pPr algn="ctr" latinLnBrk="1"/>
                      <a:endParaRPr lang="en-US" altLang="ko-KR" sz="11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메뉴 관리</a:t>
                      </a:r>
                    </a:p>
                    <a:p>
                      <a:pPr algn="ctr" latinLnBrk="1"/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758116"/>
                  </a:ext>
                </a:extLst>
              </a:tr>
              <a:tr h="1284955">
                <a:tc>
                  <a:txBody>
                    <a:bodyPr/>
                    <a:lstStyle/>
                    <a:p>
                      <a:pPr algn="ctr" latinLnBrk="1"/>
                      <a:endParaRPr lang="en-US" altLang="ko-KR" sz="11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결제 완료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456333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341A574-11A8-4054-ACFC-E2E1CE7616D2}"/>
              </a:ext>
            </a:extLst>
          </p:cNvPr>
          <p:cNvSpPr txBox="1"/>
          <p:nvPr/>
        </p:nvSpPr>
        <p:spPr>
          <a:xfrm>
            <a:off x="7772400" y="1007706"/>
            <a:ext cx="3107093" cy="954107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**</a:t>
            </a:r>
          </a:p>
          <a:p>
            <a:r>
              <a:rPr lang="ko-KR" altLang="en-US" sz="1400" dirty="0"/>
              <a:t>식당마다 테이블 개수를 지정</a:t>
            </a:r>
            <a:endParaRPr lang="en-US" altLang="ko-KR" sz="1400" dirty="0"/>
          </a:p>
          <a:p>
            <a:r>
              <a:rPr lang="ko-KR" altLang="en-US" sz="1400" dirty="0"/>
              <a:t>팝업창으로 </a:t>
            </a:r>
            <a:r>
              <a:rPr lang="en-US" altLang="ko-KR" sz="1400" dirty="0"/>
              <a:t>(</a:t>
            </a:r>
            <a:r>
              <a:rPr lang="ko-KR" altLang="en-US" sz="1400" dirty="0"/>
              <a:t>테이블 개수</a:t>
            </a:r>
            <a:r>
              <a:rPr lang="en-US" altLang="ko-KR" sz="1400" dirty="0"/>
              <a:t>)</a:t>
            </a:r>
          </a:p>
          <a:p>
            <a:r>
              <a:rPr lang="ko-KR" altLang="en-US" sz="1400" dirty="0"/>
              <a:t>숫자 입력 후 활성화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5FF16C-A085-4947-986D-37E0935C34A7}"/>
              </a:ext>
            </a:extLst>
          </p:cNvPr>
          <p:cNvSpPr txBox="1"/>
          <p:nvPr/>
        </p:nvSpPr>
        <p:spPr>
          <a:xfrm>
            <a:off x="7772400" y="2043404"/>
            <a:ext cx="3107093" cy="954107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**</a:t>
            </a:r>
          </a:p>
          <a:p>
            <a:r>
              <a:rPr lang="ko-KR" altLang="en-US" sz="1400" dirty="0"/>
              <a:t>매출 관리 버튼 누를 시</a:t>
            </a:r>
            <a:endParaRPr lang="en-US" altLang="ko-KR" sz="1400" dirty="0"/>
          </a:p>
          <a:p>
            <a:r>
              <a:rPr lang="ko-KR" altLang="en-US" sz="1400" dirty="0" err="1"/>
              <a:t>일매출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월매출</a:t>
            </a:r>
            <a:r>
              <a:rPr lang="ko-KR" altLang="en-US" sz="1400" dirty="0"/>
              <a:t> 두 가지 버튼 출력</a:t>
            </a:r>
            <a:endParaRPr lang="en-US" altLang="ko-KR" sz="1400" dirty="0"/>
          </a:p>
          <a:p>
            <a:r>
              <a:rPr lang="ko-KR" altLang="en-US" sz="1400" dirty="0"/>
              <a:t>각 버튼 마다 합계 출력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02F96A-2F8E-47BD-8B20-7D434A67006C}"/>
              </a:ext>
            </a:extLst>
          </p:cNvPr>
          <p:cNvSpPr txBox="1"/>
          <p:nvPr/>
        </p:nvSpPr>
        <p:spPr>
          <a:xfrm>
            <a:off x="7772400" y="2950019"/>
            <a:ext cx="3107093" cy="954107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**</a:t>
            </a:r>
          </a:p>
          <a:p>
            <a:r>
              <a:rPr lang="ko-KR" altLang="en-US" sz="1400" dirty="0"/>
              <a:t>메뉴 관리 버튼 누를 시</a:t>
            </a:r>
            <a:endParaRPr lang="en-US" altLang="ko-KR" sz="1400" dirty="0"/>
          </a:p>
          <a:p>
            <a:r>
              <a:rPr lang="ko-KR" altLang="en-US" sz="1400" dirty="0"/>
              <a:t>메뉴 추가 및 삭제</a:t>
            </a:r>
            <a:endParaRPr lang="en-US" altLang="ko-KR" sz="1400" dirty="0"/>
          </a:p>
          <a:p>
            <a:r>
              <a:rPr lang="ko-KR" altLang="en-US" sz="1400" dirty="0"/>
              <a:t>리스트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3F1A1A-22B1-4CBD-8620-00AE97ADA72A}"/>
              </a:ext>
            </a:extLst>
          </p:cNvPr>
          <p:cNvSpPr txBox="1"/>
          <p:nvPr/>
        </p:nvSpPr>
        <p:spPr>
          <a:xfrm>
            <a:off x="7772399" y="4052578"/>
            <a:ext cx="3107093" cy="116955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**</a:t>
            </a:r>
          </a:p>
          <a:p>
            <a:r>
              <a:rPr lang="ko-KR" altLang="en-US" sz="1400" dirty="0"/>
              <a:t>테이블 번호를 누른 후</a:t>
            </a:r>
            <a:endParaRPr lang="en-US" altLang="ko-KR" sz="1400" dirty="0"/>
          </a:p>
          <a:p>
            <a:r>
              <a:rPr lang="ko-KR" altLang="en-US" sz="1400" dirty="0"/>
              <a:t>결제 완료 버튼 누를 시</a:t>
            </a:r>
            <a:endParaRPr lang="en-US" altLang="ko-KR" sz="1400" dirty="0"/>
          </a:p>
          <a:p>
            <a:r>
              <a:rPr lang="ko-KR" altLang="en-US" sz="1400" dirty="0" err="1"/>
              <a:t>일매출</a:t>
            </a:r>
            <a:r>
              <a:rPr lang="en-US" altLang="ko-KR" sz="1400" dirty="0"/>
              <a:t>, </a:t>
            </a:r>
            <a:r>
              <a:rPr lang="ko-KR" altLang="en-US" sz="1400" dirty="0"/>
              <a:t>월매출에 정산 후 </a:t>
            </a:r>
            <a:endParaRPr lang="en-US" altLang="ko-KR" sz="1400" dirty="0"/>
          </a:p>
          <a:p>
            <a:r>
              <a:rPr lang="ko-KR" altLang="en-US" sz="1400" dirty="0"/>
              <a:t>테이블 내용 초기화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886CC8-8732-40AA-AF4F-DEA363A448ED}"/>
              </a:ext>
            </a:extLst>
          </p:cNvPr>
          <p:cNvSpPr txBox="1"/>
          <p:nvPr/>
        </p:nvSpPr>
        <p:spPr>
          <a:xfrm>
            <a:off x="317241" y="5284571"/>
            <a:ext cx="5542382" cy="923330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**</a:t>
            </a:r>
          </a:p>
          <a:p>
            <a:r>
              <a:rPr lang="ko-KR" altLang="en-US" dirty="0"/>
              <a:t>각 테이블 누를 시 화면이 커지며 음식 이름과 수량 가격 출력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4A47E9D-6978-44EE-B880-77B91F2671F1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5934270" y="1484760"/>
            <a:ext cx="1838130" cy="558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13CB28A-D398-4B66-B5BA-26E91080D922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5934269" y="2520458"/>
            <a:ext cx="1838131" cy="128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9A0064A-2B45-4624-82FE-1126E02621EF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5914600" y="3300576"/>
            <a:ext cx="1857800" cy="126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AC9C130-8DFC-49DD-9AD4-87E9F27D031C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5934269" y="4258531"/>
            <a:ext cx="1838130" cy="378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074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CDB35C42-F63F-4B8A-9CCB-60128A6E1C41}"/>
              </a:ext>
            </a:extLst>
          </p:cNvPr>
          <p:cNvSpPr/>
          <p:nvPr/>
        </p:nvSpPr>
        <p:spPr>
          <a:xfrm>
            <a:off x="3245002" y="2250904"/>
            <a:ext cx="5617029" cy="32234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4C3454A-DA69-4CBC-9EBA-776F1648178B}"/>
              </a:ext>
            </a:extLst>
          </p:cNvPr>
          <p:cNvCxnSpPr/>
          <p:nvPr/>
        </p:nvCxnSpPr>
        <p:spPr>
          <a:xfrm>
            <a:off x="7415785" y="2250904"/>
            <a:ext cx="0" cy="3223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1886CC8-8732-40AA-AF4F-DEA363A448ED}"/>
              </a:ext>
            </a:extLst>
          </p:cNvPr>
          <p:cNvSpPr txBox="1"/>
          <p:nvPr/>
        </p:nvSpPr>
        <p:spPr>
          <a:xfrm>
            <a:off x="3282325" y="1022708"/>
            <a:ext cx="5542382" cy="923330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**</a:t>
            </a:r>
          </a:p>
          <a:p>
            <a:r>
              <a:rPr lang="ko-KR" altLang="en-US" dirty="0"/>
              <a:t>각 테이블 누를 시 화면이 커지며 음식 이름과 수량 가격 출력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216DE3-10D5-4437-A60E-2252A7BA7ED2}"/>
              </a:ext>
            </a:extLst>
          </p:cNvPr>
          <p:cNvSpPr txBox="1"/>
          <p:nvPr/>
        </p:nvSpPr>
        <p:spPr>
          <a:xfrm>
            <a:off x="3245002" y="2250901"/>
            <a:ext cx="4170759" cy="32008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김치볶음밥</a:t>
            </a:r>
            <a:r>
              <a:rPr lang="en-US" altLang="ko-KR" dirty="0"/>
              <a:t>	1	    8000</a:t>
            </a:r>
          </a:p>
          <a:p>
            <a:r>
              <a:rPr lang="ko-KR" altLang="en-US" dirty="0"/>
              <a:t>치킨 마요</a:t>
            </a:r>
            <a:r>
              <a:rPr lang="en-US" altLang="ko-KR" dirty="0"/>
              <a:t>	1	    7000</a:t>
            </a:r>
          </a:p>
          <a:p>
            <a:r>
              <a:rPr lang="ko-KR" altLang="en-US" dirty="0"/>
              <a:t>콜라</a:t>
            </a:r>
            <a:r>
              <a:rPr lang="en-US" altLang="ko-KR" dirty="0"/>
              <a:t>		1	    1500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dirty="0"/>
          </a:p>
          <a:p>
            <a:r>
              <a:rPr lang="en-US" altLang="ko-KR" dirty="0"/>
              <a:t>16,500</a:t>
            </a:r>
          </a:p>
          <a:p>
            <a:endParaRPr lang="en-US" altLang="ko-KR" sz="800" dirty="0"/>
          </a:p>
        </p:txBody>
      </p:sp>
      <p:graphicFrame>
        <p:nvGraphicFramePr>
          <p:cNvPr id="7" name="표 26">
            <a:extLst>
              <a:ext uri="{FF2B5EF4-FFF2-40B4-BE49-F238E27FC236}">
                <a16:creationId xmlns:a16="http://schemas.microsoft.com/office/drawing/2014/main" id="{3D97BBAE-296E-47FF-BCBC-5ADCB46B1A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231413"/>
              </p:ext>
            </p:extLst>
          </p:nvPr>
        </p:nvGraphicFramePr>
        <p:xfrm>
          <a:off x="7415773" y="2245633"/>
          <a:ext cx="1446270" cy="32340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270">
                  <a:extLst>
                    <a:ext uri="{9D8B030D-6E8A-4147-A177-3AD203B41FA5}">
                      <a16:colId xmlns:a16="http://schemas.microsoft.com/office/drawing/2014/main" val="1807538423"/>
                    </a:ext>
                  </a:extLst>
                </a:gridCol>
              </a:tblGrid>
              <a:tr h="6079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좌석 관리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343632"/>
                  </a:ext>
                </a:extLst>
              </a:tr>
              <a:tr h="6652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매출 관리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829275"/>
                  </a:ext>
                </a:extLst>
              </a:tr>
              <a:tr h="665290">
                <a:tc>
                  <a:txBody>
                    <a:bodyPr/>
                    <a:lstStyle/>
                    <a:p>
                      <a:pPr algn="ctr" latinLnBrk="1"/>
                      <a:endParaRPr lang="en-US" altLang="ko-KR" sz="11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메뉴 관리</a:t>
                      </a:r>
                    </a:p>
                    <a:p>
                      <a:pPr algn="ctr" latinLnBrk="1"/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758116"/>
                  </a:ext>
                </a:extLst>
              </a:tr>
              <a:tr h="1284955">
                <a:tc>
                  <a:txBody>
                    <a:bodyPr/>
                    <a:lstStyle/>
                    <a:p>
                      <a:pPr algn="ctr" latinLnBrk="1"/>
                      <a:endParaRPr lang="en-US" altLang="ko-KR" sz="11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결제 완료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4563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0324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02A3EF-FA74-477D-BB4F-AD3382A1F977}"/>
              </a:ext>
            </a:extLst>
          </p:cNvPr>
          <p:cNvSpPr txBox="1"/>
          <p:nvPr/>
        </p:nvSpPr>
        <p:spPr>
          <a:xfrm>
            <a:off x="4107809" y="2634143"/>
            <a:ext cx="39372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/>
              <a:t>고객 화면</a:t>
            </a:r>
          </a:p>
        </p:txBody>
      </p:sp>
    </p:spTree>
    <p:extLst>
      <p:ext uri="{BB962C8B-B14F-4D97-AF65-F5344CB8AC3E}">
        <p14:creationId xmlns:p14="http://schemas.microsoft.com/office/powerpoint/2010/main" val="2456876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D6F1959-CF44-4629-859C-2F5336817D87}"/>
              </a:ext>
            </a:extLst>
          </p:cNvPr>
          <p:cNvSpPr/>
          <p:nvPr/>
        </p:nvSpPr>
        <p:spPr>
          <a:xfrm>
            <a:off x="861756" y="953268"/>
            <a:ext cx="3657600" cy="527667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A6BE17-A6CB-4BF0-A185-13727A8D5CBF}"/>
              </a:ext>
            </a:extLst>
          </p:cNvPr>
          <p:cNvSpPr txBox="1"/>
          <p:nvPr/>
        </p:nvSpPr>
        <p:spPr>
          <a:xfrm>
            <a:off x="1667099" y="2100462"/>
            <a:ext cx="2122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NFC </a:t>
            </a:r>
            <a:r>
              <a:rPr lang="ko-KR" altLang="en-US" sz="2400" dirty="0"/>
              <a:t>키오스크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14FFD8-0D8A-4D71-A4EA-599600C93D00}"/>
              </a:ext>
            </a:extLst>
          </p:cNvPr>
          <p:cNvSpPr txBox="1"/>
          <p:nvPr/>
        </p:nvSpPr>
        <p:spPr>
          <a:xfrm>
            <a:off x="1524486" y="3845373"/>
            <a:ext cx="2634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또는</a:t>
            </a:r>
            <a:r>
              <a:rPr lang="en-US" altLang="ko-KR" dirty="0"/>
              <a:t> </a:t>
            </a:r>
            <a:r>
              <a:rPr lang="ko-KR" altLang="en-US" dirty="0"/>
              <a:t>주문하기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488636-F61D-4CAC-BDFE-729D9EE71E7B}"/>
              </a:ext>
            </a:extLst>
          </p:cNvPr>
          <p:cNvSpPr txBox="1"/>
          <p:nvPr/>
        </p:nvSpPr>
        <p:spPr>
          <a:xfrm>
            <a:off x="1113425" y="4583604"/>
            <a:ext cx="48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4D5E51-4E9D-4FE9-88D2-FFCD26A91543}"/>
              </a:ext>
            </a:extLst>
          </p:cNvPr>
          <p:cNvSpPr txBox="1"/>
          <p:nvPr/>
        </p:nvSpPr>
        <p:spPr>
          <a:xfrm>
            <a:off x="1046313" y="5095332"/>
            <a:ext cx="553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PW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9D1C7A8-E9C0-46C4-BCBF-AAD433AE31C0}"/>
              </a:ext>
            </a:extLst>
          </p:cNvPr>
          <p:cNvCxnSpPr/>
          <p:nvPr/>
        </p:nvCxnSpPr>
        <p:spPr>
          <a:xfrm>
            <a:off x="1583209" y="4843879"/>
            <a:ext cx="10821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FED5907-1008-4CDD-9361-E543DB7FE418}"/>
              </a:ext>
            </a:extLst>
          </p:cNvPr>
          <p:cNvCxnSpPr/>
          <p:nvPr/>
        </p:nvCxnSpPr>
        <p:spPr>
          <a:xfrm>
            <a:off x="1583209" y="5355607"/>
            <a:ext cx="10821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18FFD07-64DA-43B1-91CD-E4FD5ED427D1}"/>
              </a:ext>
            </a:extLst>
          </p:cNvPr>
          <p:cNvSpPr txBox="1"/>
          <p:nvPr/>
        </p:nvSpPr>
        <p:spPr>
          <a:xfrm>
            <a:off x="777180" y="214821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주문하기 누를 시</a:t>
            </a:r>
            <a:endParaRPr lang="en-US" altLang="ko-KR" dirty="0"/>
          </a:p>
          <a:p>
            <a:r>
              <a:rPr lang="ko-KR" altLang="en-US" dirty="0"/>
              <a:t>고객 화면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FFE12F2-9F77-4B68-A0F4-20D51EED4D50}"/>
              </a:ext>
            </a:extLst>
          </p:cNvPr>
          <p:cNvSpPr/>
          <p:nvPr/>
        </p:nvSpPr>
        <p:spPr>
          <a:xfrm>
            <a:off x="6590752" y="953268"/>
            <a:ext cx="3657600" cy="527667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003250-B57B-4B26-AFC8-421F5F16BACD}"/>
              </a:ext>
            </a:extLst>
          </p:cNvPr>
          <p:cNvSpPr txBox="1"/>
          <p:nvPr/>
        </p:nvSpPr>
        <p:spPr>
          <a:xfrm>
            <a:off x="7396095" y="2100462"/>
            <a:ext cx="2122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NFC </a:t>
            </a:r>
            <a:r>
              <a:rPr lang="ko-KR" altLang="en-US" sz="2400" dirty="0"/>
              <a:t>키오스크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7E187B-EBD1-41AF-94CA-8C04F3FBB0D8}"/>
              </a:ext>
            </a:extLst>
          </p:cNvPr>
          <p:cNvSpPr txBox="1"/>
          <p:nvPr/>
        </p:nvSpPr>
        <p:spPr>
          <a:xfrm>
            <a:off x="7253482" y="3845373"/>
            <a:ext cx="2634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또는</a:t>
            </a:r>
            <a:r>
              <a:rPr lang="en-US" altLang="ko-KR" dirty="0"/>
              <a:t> </a:t>
            </a:r>
            <a:r>
              <a:rPr lang="ko-KR" altLang="en-US" dirty="0"/>
              <a:t>주문하기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201206-0AA8-49B9-90B0-75B8AC30A69E}"/>
              </a:ext>
            </a:extLst>
          </p:cNvPr>
          <p:cNvSpPr txBox="1"/>
          <p:nvPr/>
        </p:nvSpPr>
        <p:spPr>
          <a:xfrm>
            <a:off x="6842421" y="4583604"/>
            <a:ext cx="48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71E30D-37B9-483C-8D57-28F76635C482}"/>
              </a:ext>
            </a:extLst>
          </p:cNvPr>
          <p:cNvSpPr txBox="1"/>
          <p:nvPr/>
        </p:nvSpPr>
        <p:spPr>
          <a:xfrm>
            <a:off x="6775309" y="5095332"/>
            <a:ext cx="553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PW</a:t>
            </a:r>
            <a:endParaRPr lang="ko-KR" altLang="en-US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12ABFAC-C225-4932-B27B-93AC0B4C920B}"/>
              </a:ext>
            </a:extLst>
          </p:cNvPr>
          <p:cNvCxnSpPr/>
          <p:nvPr/>
        </p:nvCxnSpPr>
        <p:spPr>
          <a:xfrm>
            <a:off x="7312205" y="4843879"/>
            <a:ext cx="10821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D2EE169-2FEB-4A09-A47C-07ED50E9D85E}"/>
              </a:ext>
            </a:extLst>
          </p:cNvPr>
          <p:cNvCxnSpPr/>
          <p:nvPr/>
        </p:nvCxnSpPr>
        <p:spPr>
          <a:xfrm>
            <a:off x="7312205" y="5355607"/>
            <a:ext cx="10821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C26F697-1D7C-4DEF-ADCF-E5EB74398D4E}"/>
              </a:ext>
            </a:extLst>
          </p:cNvPr>
          <p:cNvSpPr txBox="1"/>
          <p:nvPr/>
        </p:nvSpPr>
        <p:spPr>
          <a:xfrm>
            <a:off x="7181363" y="2166224"/>
            <a:ext cx="2476377" cy="2308324"/>
          </a:xfrm>
          <a:prstGeom prst="rect">
            <a:avLst/>
          </a:prstGeom>
          <a:solidFill>
            <a:schemeClr val="bg1"/>
          </a:solidFill>
          <a:ln w="41275"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NFC</a:t>
            </a:r>
            <a:r>
              <a:rPr lang="ko-KR" altLang="en-US" dirty="0"/>
              <a:t>를 태그해주세요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팝업창으로 태그 요망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68BD81-A1B0-4043-9DDF-83E2535271DE}"/>
              </a:ext>
            </a:extLst>
          </p:cNvPr>
          <p:cNvSpPr txBox="1"/>
          <p:nvPr/>
        </p:nvSpPr>
        <p:spPr>
          <a:xfrm>
            <a:off x="3076448" y="4910666"/>
            <a:ext cx="11576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주문하기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A8D0B8-A540-4477-8094-78CB5A6F88E3}"/>
              </a:ext>
            </a:extLst>
          </p:cNvPr>
          <p:cNvSpPr txBox="1"/>
          <p:nvPr/>
        </p:nvSpPr>
        <p:spPr>
          <a:xfrm>
            <a:off x="8719243" y="4901162"/>
            <a:ext cx="11576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주문하기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772E13-6575-40B6-9263-6EDD7DB369D8}"/>
              </a:ext>
            </a:extLst>
          </p:cNvPr>
          <p:cNvSpPr txBox="1"/>
          <p:nvPr/>
        </p:nvSpPr>
        <p:spPr>
          <a:xfrm>
            <a:off x="861756" y="5880736"/>
            <a:ext cx="36576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0F40CD-0E5A-4F7D-BBFD-6CEC9C4E0FB0}"/>
              </a:ext>
            </a:extLst>
          </p:cNvPr>
          <p:cNvSpPr txBox="1"/>
          <p:nvPr/>
        </p:nvSpPr>
        <p:spPr>
          <a:xfrm>
            <a:off x="6582363" y="5880736"/>
            <a:ext cx="36576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3502207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8FFD07-64DA-43B1-91CD-E4FD5ED427D1}"/>
              </a:ext>
            </a:extLst>
          </p:cNvPr>
          <p:cNvSpPr txBox="1"/>
          <p:nvPr/>
        </p:nvSpPr>
        <p:spPr>
          <a:xfrm>
            <a:off x="666241" y="193871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**</a:t>
            </a:r>
          </a:p>
          <a:p>
            <a:r>
              <a:rPr lang="ko-KR" altLang="en-US" dirty="0"/>
              <a:t>태그 입력 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FFE12F2-9F77-4B68-A0F4-20D51EED4D50}"/>
              </a:ext>
            </a:extLst>
          </p:cNvPr>
          <p:cNvSpPr/>
          <p:nvPr/>
        </p:nvSpPr>
        <p:spPr>
          <a:xfrm>
            <a:off x="404556" y="990591"/>
            <a:ext cx="3657600" cy="527667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1C1B4B-A966-4270-AA6B-23939B045B6E}"/>
              </a:ext>
            </a:extLst>
          </p:cNvPr>
          <p:cNvSpPr txBox="1"/>
          <p:nvPr/>
        </p:nvSpPr>
        <p:spPr>
          <a:xfrm>
            <a:off x="886407" y="1670180"/>
            <a:ext cx="718457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메뉴 </a:t>
            </a:r>
            <a:r>
              <a:rPr lang="en-US" altLang="ko-KR" sz="2000" dirty="0"/>
              <a:t>1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7E8F92-2057-4C7F-BF18-C6E448662BD4}"/>
              </a:ext>
            </a:extLst>
          </p:cNvPr>
          <p:cNvSpPr txBox="1"/>
          <p:nvPr/>
        </p:nvSpPr>
        <p:spPr>
          <a:xfrm>
            <a:off x="1834126" y="1670180"/>
            <a:ext cx="71845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메뉴 </a:t>
            </a:r>
            <a:r>
              <a:rPr lang="en-US" altLang="ko-KR" dirty="0"/>
              <a:t>2</a:t>
            </a:r>
            <a:endParaRPr lang="ko-KR" altLang="en-US" sz="1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062D18-00AE-41F0-BA7E-5321E78D8EB5}"/>
              </a:ext>
            </a:extLst>
          </p:cNvPr>
          <p:cNvSpPr txBox="1"/>
          <p:nvPr/>
        </p:nvSpPr>
        <p:spPr>
          <a:xfrm>
            <a:off x="2781846" y="1670180"/>
            <a:ext cx="71845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메뉴 </a:t>
            </a:r>
            <a:r>
              <a:rPr lang="en-US" altLang="ko-KR" dirty="0"/>
              <a:t>3</a:t>
            </a:r>
            <a:endParaRPr lang="ko-KR" altLang="en-US" sz="1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7222E7-787B-497C-9B81-278620A01FBC}"/>
              </a:ext>
            </a:extLst>
          </p:cNvPr>
          <p:cNvSpPr txBox="1"/>
          <p:nvPr/>
        </p:nvSpPr>
        <p:spPr>
          <a:xfrm>
            <a:off x="886407" y="2654560"/>
            <a:ext cx="71845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메뉴 </a:t>
            </a:r>
            <a:r>
              <a:rPr lang="en-US" altLang="ko-KR" dirty="0"/>
              <a:t>4</a:t>
            </a:r>
            <a:endParaRPr lang="ko-KR" altLang="en-US" sz="1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1F4667-7037-4613-82AB-26A209BFAC8B}"/>
              </a:ext>
            </a:extLst>
          </p:cNvPr>
          <p:cNvSpPr txBox="1"/>
          <p:nvPr/>
        </p:nvSpPr>
        <p:spPr>
          <a:xfrm>
            <a:off x="1834126" y="2654560"/>
            <a:ext cx="71845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메뉴 </a:t>
            </a:r>
            <a:r>
              <a:rPr lang="en-US" altLang="ko-KR" dirty="0"/>
              <a:t>5</a:t>
            </a:r>
            <a:endParaRPr lang="ko-KR" altLang="en-US" sz="1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9DE76A4-607B-4B46-8761-189B084D179C}"/>
              </a:ext>
            </a:extLst>
          </p:cNvPr>
          <p:cNvSpPr txBox="1"/>
          <p:nvPr/>
        </p:nvSpPr>
        <p:spPr>
          <a:xfrm>
            <a:off x="2781846" y="2654560"/>
            <a:ext cx="71845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메뉴 </a:t>
            </a:r>
            <a:r>
              <a:rPr lang="en-US" altLang="ko-KR" dirty="0"/>
              <a:t>6</a:t>
            </a:r>
            <a:endParaRPr lang="ko-KR" altLang="en-US" sz="1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FF1FF09-864F-474E-88C3-4C3FF3620458}"/>
              </a:ext>
            </a:extLst>
          </p:cNvPr>
          <p:cNvSpPr txBox="1"/>
          <p:nvPr/>
        </p:nvSpPr>
        <p:spPr>
          <a:xfrm>
            <a:off x="886407" y="3686473"/>
            <a:ext cx="71845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메뉴 </a:t>
            </a:r>
            <a:r>
              <a:rPr lang="en-US" altLang="ko-KR" dirty="0"/>
              <a:t>7</a:t>
            </a:r>
            <a:endParaRPr lang="ko-KR" altLang="en-US" sz="1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EBB95C1-7F4A-437D-B4C0-4C165E9B2271}"/>
              </a:ext>
            </a:extLst>
          </p:cNvPr>
          <p:cNvSpPr txBox="1"/>
          <p:nvPr/>
        </p:nvSpPr>
        <p:spPr>
          <a:xfrm>
            <a:off x="1834126" y="3686473"/>
            <a:ext cx="71845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메뉴 </a:t>
            </a:r>
            <a:r>
              <a:rPr lang="en-US" altLang="ko-KR" sz="1800" dirty="0"/>
              <a:t>8</a:t>
            </a:r>
            <a:endParaRPr lang="ko-KR" altLang="en-US" sz="1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82276A-F607-4300-A246-E045005F63E6}"/>
              </a:ext>
            </a:extLst>
          </p:cNvPr>
          <p:cNvSpPr txBox="1"/>
          <p:nvPr/>
        </p:nvSpPr>
        <p:spPr>
          <a:xfrm>
            <a:off x="2781846" y="3686473"/>
            <a:ext cx="71845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메뉴 </a:t>
            </a:r>
            <a:r>
              <a:rPr lang="en-US" altLang="ko-KR" sz="1800" dirty="0"/>
              <a:t>9</a:t>
            </a:r>
            <a:endParaRPr lang="ko-KR" alt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6C7EF1-8BAF-450F-97AE-7BF5E99BEEB1}"/>
              </a:ext>
            </a:extLst>
          </p:cNvPr>
          <p:cNvSpPr txBox="1"/>
          <p:nvPr/>
        </p:nvSpPr>
        <p:spPr>
          <a:xfrm>
            <a:off x="404556" y="5159270"/>
            <a:ext cx="2148027" cy="11079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**</a:t>
            </a:r>
          </a:p>
          <a:p>
            <a:r>
              <a:rPr lang="ko-KR" altLang="en-US" dirty="0"/>
              <a:t>고른 메뉴 및 가격</a:t>
            </a:r>
            <a:endParaRPr lang="en-US" altLang="ko-KR" dirty="0"/>
          </a:p>
          <a:p>
            <a:endParaRPr lang="en-US" altLang="ko-KR" sz="1200" dirty="0"/>
          </a:p>
          <a:p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C19B90-19A2-4874-A3FE-4614068CEB85}"/>
              </a:ext>
            </a:extLst>
          </p:cNvPr>
          <p:cNvSpPr txBox="1"/>
          <p:nvPr/>
        </p:nvSpPr>
        <p:spPr>
          <a:xfrm>
            <a:off x="2552583" y="5159270"/>
            <a:ext cx="1509573" cy="10926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pPr algn="ctr"/>
            <a:endParaRPr lang="en-US" altLang="ko-KR" sz="1100" dirty="0"/>
          </a:p>
          <a:p>
            <a:pPr algn="ctr"/>
            <a:r>
              <a:rPr lang="ko-KR" altLang="en-US" dirty="0"/>
              <a:t>주문하기</a:t>
            </a:r>
            <a:endParaRPr lang="en-US" altLang="ko-KR" sz="1100" dirty="0"/>
          </a:p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7CBA9F-644D-412F-BF89-582A84AD140A}"/>
              </a:ext>
            </a:extLst>
          </p:cNvPr>
          <p:cNvSpPr txBox="1"/>
          <p:nvPr/>
        </p:nvSpPr>
        <p:spPr>
          <a:xfrm>
            <a:off x="6299200" y="447472"/>
            <a:ext cx="41602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주문하기 누를 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팝업창에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주문 완료되었습니다</a:t>
            </a:r>
            <a:r>
              <a:rPr lang="en-US" altLang="ko-KR" dirty="0"/>
              <a:t>.) </a:t>
            </a:r>
            <a:r>
              <a:rPr lang="ko-KR" altLang="en-US" dirty="0"/>
              <a:t>출력 및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점주 화면에 팝업창으로 주문 목록 출력</a:t>
            </a:r>
            <a:endParaRPr lang="en-US" altLang="ko-KR" dirty="0"/>
          </a:p>
          <a:p>
            <a:r>
              <a:rPr lang="en-US" altLang="ko-KR" dirty="0"/>
              <a:t>Ex)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F79F2CB-0443-418D-9E3A-B9B67C76370E}"/>
              </a:ext>
            </a:extLst>
          </p:cNvPr>
          <p:cNvSpPr/>
          <p:nvPr/>
        </p:nvSpPr>
        <p:spPr>
          <a:xfrm>
            <a:off x="6044466" y="3028406"/>
            <a:ext cx="5617029" cy="32234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A0D7EAD-CC9B-45DC-BC53-B7D1F47E29E9}"/>
              </a:ext>
            </a:extLst>
          </p:cNvPr>
          <p:cNvCxnSpPr/>
          <p:nvPr/>
        </p:nvCxnSpPr>
        <p:spPr>
          <a:xfrm>
            <a:off x="10215249" y="3028406"/>
            <a:ext cx="0" cy="3223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표 18">
            <a:extLst>
              <a:ext uri="{FF2B5EF4-FFF2-40B4-BE49-F238E27FC236}">
                <a16:creationId xmlns:a16="http://schemas.microsoft.com/office/drawing/2014/main" id="{48CD463F-62E2-42B4-92CB-02AE33038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14820"/>
              </p:ext>
            </p:extLst>
          </p:nvPr>
        </p:nvGraphicFramePr>
        <p:xfrm>
          <a:off x="6044466" y="3028405"/>
          <a:ext cx="4170760" cy="3223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690">
                  <a:extLst>
                    <a:ext uri="{9D8B030D-6E8A-4147-A177-3AD203B41FA5}">
                      <a16:colId xmlns:a16="http://schemas.microsoft.com/office/drawing/2014/main" val="3830708752"/>
                    </a:ext>
                  </a:extLst>
                </a:gridCol>
                <a:gridCol w="1042690">
                  <a:extLst>
                    <a:ext uri="{9D8B030D-6E8A-4147-A177-3AD203B41FA5}">
                      <a16:colId xmlns:a16="http://schemas.microsoft.com/office/drawing/2014/main" val="336030824"/>
                    </a:ext>
                  </a:extLst>
                </a:gridCol>
                <a:gridCol w="1042690">
                  <a:extLst>
                    <a:ext uri="{9D8B030D-6E8A-4147-A177-3AD203B41FA5}">
                      <a16:colId xmlns:a16="http://schemas.microsoft.com/office/drawing/2014/main" val="2816563221"/>
                    </a:ext>
                  </a:extLst>
                </a:gridCol>
                <a:gridCol w="1042690">
                  <a:extLst>
                    <a:ext uri="{9D8B030D-6E8A-4147-A177-3AD203B41FA5}">
                      <a16:colId xmlns:a16="http://schemas.microsoft.com/office/drawing/2014/main" val="2629229329"/>
                    </a:ext>
                  </a:extLst>
                </a:gridCol>
              </a:tblGrid>
              <a:tr h="8058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김치볶음밥    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치킨 마요      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콜라             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758240"/>
                  </a:ext>
                </a:extLst>
              </a:tr>
              <a:tr h="8058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004571"/>
                  </a:ext>
                </a:extLst>
              </a:tr>
              <a:tr h="8058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771784"/>
                  </a:ext>
                </a:extLst>
              </a:tr>
              <a:tr h="8058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718062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F3B1A27-B80B-49CA-9C62-AD4FC0066131}"/>
              </a:ext>
            </a:extLst>
          </p:cNvPr>
          <p:cNvSpPr txBox="1"/>
          <p:nvPr/>
        </p:nvSpPr>
        <p:spPr>
          <a:xfrm>
            <a:off x="6914460" y="3548207"/>
            <a:ext cx="2565918" cy="184665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1</a:t>
            </a:r>
            <a:r>
              <a:rPr lang="ko-KR" altLang="en-US" sz="2400" b="1" dirty="0"/>
              <a:t>번</a:t>
            </a:r>
            <a:endParaRPr lang="en-US" altLang="ko-KR" sz="2400" b="1" dirty="0"/>
          </a:p>
          <a:p>
            <a:endParaRPr lang="en-US" altLang="ko-KR" dirty="0"/>
          </a:p>
          <a:p>
            <a:r>
              <a:rPr lang="ko-KR" altLang="en-US" dirty="0"/>
              <a:t>김치볶음밥 </a:t>
            </a:r>
            <a:r>
              <a:rPr lang="en-US" altLang="ko-KR" dirty="0"/>
              <a:t>1</a:t>
            </a:r>
          </a:p>
          <a:p>
            <a:r>
              <a:rPr lang="ko-KR" altLang="en-US" dirty="0"/>
              <a:t>치킨 마요   </a:t>
            </a:r>
            <a:r>
              <a:rPr lang="en-US" altLang="ko-KR" dirty="0"/>
              <a:t>1</a:t>
            </a:r>
          </a:p>
          <a:p>
            <a:r>
              <a:rPr lang="ko-KR" altLang="en-US" dirty="0"/>
              <a:t>콜라          </a:t>
            </a:r>
            <a:r>
              <a:rPr lang="en-US" altLang="ko-KR" dirty="0"/>
              <a:t>1	</a:t>
            </a:r>
          </a:p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878696-1764-4594-8D81-BF79FC81ADBE}"/>
              </a:ext>
            </a:extLst>
          </p:cNvPr>
          <p:cNvSpPr txBox="1"/>
          <p:nvPr/>
        </p:nvSpPr>
        <p:spPr>
          <a:xfrm>
            <a:off x="6914460" y="5394866"/>
            <a:ext cx="256591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확인</a:t>
            </a:r>
          </a:p>
        </p:txBody>
      </p:sp>
      <p:graphicFrame>
        <p:nvGraphicFramePr>
          <p:cNvPr id="24" name="표 26">
            <a:extLst>
              <a:ext uri="{FF2B5EF4-FFF2-40B4-BE49-F238E27FC236}">
                <a16:creationId xmlns:a16="http://schemas.microsoft.com/office/drawing/2014/main" id="{91A1F156-A9A5-4622-B28D-8D61153FB4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360654"/>
              </p:ext>
            </p:extLst>
          </p:nvPr>
        </p:nvGraphicFramePr>
        <p:xfrm>
          <a:off x="10215225" y="3033253"/>
          <a:ext cx="1446270" cy="32340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270">
                  <a:extLst>
                    <a:ext uri="{9D8B030D-6E8A-4147-A177-3AD203B41FA5}">
                      <a16:colId xmlns:a16="http://schemas.microsoft.com/office/drawing/2014/main" val="1807538423"/>
                    </a:ext>
                  </a:extLst>
                </a:gridCol>
              </a:tblGrid>
              <a:tr h="6079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좌석 관리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343632"/>
                  </a:ext>
                </a:extLst>
              </a:tr>
              <a:tr h="6652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매출 관리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829275"/>
                  </a:ext>
                </a:extLst>
              </a:tr>
              <a:tr h="665290">
                <a:tc>
                  <a:txBody>
                    <a:bodyPr/>
                    <a:lstStyle/>
                    <a:p>
                      <a:pPr algn="ctr" latinLnBrk="1"/>
                      <a:endParaRPr lang="en-US" altLang="ko-KR" sz="11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메뉴 관리</a:t>
                      </a:r>
                    </a:p>
                    <a:p>
                      <a:pPr algn="ctr" latinLnBrk="1"/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758116"/>
                  </a:ext>
                </a:extLst>
              </a:tr>
              <a:tr h="1284955">
                <a:tc>
                  <a:txBody>
                    <a:bodyPr/>
                    <a:lstStyle/>
                    <a:p>
                      <a:pPr algn="ctr" latinLnBrk="1"/>
                      <a:endParaRPr lang="en-US" altLang="ko-KR" sz="11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결제 완료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4563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5956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9021E7E-4A2C-4D59-BC9B-EEAD439D338D}"/>
              </a:ext>
            </a:extLst>
          </p:cNvPr>
          <p:cNvSpPr/>
          <p:nvPr/>
        </p:nvSpPr>
        <p:spPr>
          <a:xfrm>
            <a:off x="2015242" y="790662"/>
            <a:ext cx="3657600" cy="527667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378474-FD75-4184-90C3-139165EC40F8}"/>
              </a:ext>
            </a:extLst>
          </p:cNvPr>
          <p:cNvSpPr txBox="1"/>
          <p:nvPr/>
        </p:nvSpPr>
        <p:spPr>
          <a:xfrm>
            <a:off x="2497093" y="1470251"/>
            <a:ext cx="718457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메뉴 </a:t>
            </a:r>
            <a:r>
              <a:rPr lang="en-US" altLang="ko-KR" sz="2000" dirty="0"/>
              <a:t>1</a:t>
            </a:r>
            <a:endParaRPr lang="ko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1C1973-2532-4FE4-B8F5-4C8E083E01BA}"/>
              </a:ext>
            </a:extLst>
          </p:cNvPr>
          <p:cNvSpPr txBox="1"/>
          <p:nvPr/>
        </p:nvSpPr>
        <p:spPr>
          <a:xfrm>
            <a:off x="3444812" y="1470251"/>
            <a:ext cx="71845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메뉴 </a:t>
            </a:r>
            <a:r>
              <a:rPr lang="en-US" altLang="ko-KR" dirty="0"/>
              <a:t>2</a:t>
            </a:r>
            <a:endParaRPr lang="ko-KR" alt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BD55D1-579F-4E78-89AD-9B4A0AEBD93B}"/>
              </a:ext>
            </a:extLst>
          </p:cNvPr>
          <p:cNvSpPr txBox="1"/>
          <p:nvPr/>
        </p:nvSpPr>
        <p:spPr>
          <a:xfrm>
            <a:off x="4392532" y="1470251"/>
            <a:ext cx="71845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메뉴 </a:t>
            </a:r>
            <a:r>
              <a:rPr lang="en-US" altLang="ko-KR" dirty="0"/>
              <a:t>3</a:t>
            </a:r>
            <a:endParaRPr lang="ko-KR" alt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40C7CF-BA1B-4FF3-B1A8-4CC07E359998}"/>
              </a:ext>
            </a:extLst>
          </p:cNvPr>
          <p:cNvSpPr txBox="1"/>
          <p:nvPr/>
        </p:nvSpPr>
        <p:spPr>
          <a:xfrm>
            <a:off x="2497093" y="2454631"/>
            <a:ext cx="71845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메뉴 </a:t>
            </a:r>
            <a:r>
              <a:rPr lang="en-US" altLang="ko-KR" dirty="0"/>
              <a:t>4</a:t>
            </a:r>
            <a:endParaRPr lang="ko-KR" alt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D942AA-E3AB-4338-818D-0499C1686F0A}"/>
              </a:ext>
            </a:extLst>
          </p:cNvPr>
          <p:cNvSpPr txBox="1"/>
          <p:nvPr/>
        </p:nvSpPr>
        <p:spPr>
          <a:xfrm>
            <a:off x="3444812" y="2454631"/>
            <a:ext cx="71845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메뉴 </a:t>
            </a:r>
            <a:r>
              <a:rPr lang="en-US" altLang="ko-KR" dirty="0"/>
              <a:t>5</a:t>
            </a:r>
            <a:endParaRPr lang="ko-KR" altLang="en-US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4A2BAC-82D3-4D23-92BC-0D9D52BD7188}"/>
              </a:ext>
            </a:extLst>
          </p:cNvPr>
          <p:cNvSpPr txBox="1"/>
          <p:nvPr/>
        </p:nvSpPr>
        <p:spPr>
          <a:xfrm>
            <a:off x="4392532" y="2454631"/>
            <a:ext cx="71845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메뉴 </a:t>
            </a:r>
            <a:r>
              <a:rPr lang="en-US" altLang="ko-KR" dirty="0"/>
              <a:t>6</a:t>
            </a:r>
            <a:endParaRPr lang="ko-KR" altLang="en-US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D24230-C643-4FE2-8E61-F03A80F3A809}"/>
              </a:ext>
            </a:extLst>
          </p:cNvPr>
          <p:cNvSpPr txBox="1"/>
          <p:nvPr/>
        </p:nvSpPr>
        <p:spPr>
          <a:xfrm>
            <a:off x="2497093" y="3486544"/>
            <a:ext cx="71845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메뉴 </a:t>
            </a:r>
            <a:r>
              <a:rPr lang="en-US" altLang="ko-KR" dirty="0"/>
              <a:t>7</a:t>
            </a:r>
            <a:endParaRPr lang="ko-KR" altLang="en-US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9B70FD-5C51-4FA0-A370-E112DC486642}"/>
              </a:ext>
            </a:extLst>
          </p:cNvPr>
          <p:cNvSpPr txBox="1"/>
          <p:nvPr/>
        </p:nvSpPr>
        <p:spPr>
          <a:xfrm>
            <a:off x="3444812" y="3486544"/>
            <a:ext cx="71845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메뉴 </a:t>
            </a:r>
            <a:r>
              <a:rPr lang="en-US" altLang="ko-KR" sz="1800" dirty="0"/>
              <a:t>8</a:t>
            </a:r>
            <a:endParaRPr lang="ko-KR" altLang="en-US" sz="1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23A228-5F92-40B2-A5C2-44981D38FFF5}"/>
              </a:ext>
            </a:extLst>
          </p:cNvPr>
          <p:cNvSpPr txBox="1"/>
          <p:nvPr/>
        </p:nvSpPr>
        <p:spPr>
          <a:xfrm>
            <a:off x="4392532" y="3486544"/>
            <a:ext cx="71845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메뉴 </a:t>
            </a:r>
            <a:r>
              <a:rPr lang="en-US" altLang="ko-KR" sz="1800" dirty="0"/>
              <a:t>9</a:t>
            </a:r>
            <a:endParaRPr lang="ko-KR" altLang="en-US" sz="1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A13203-161D-4AAB-896B-04E1FF559FEA}"/>
              </a:ext>
            </a:extLst>
          </p:cNvPr>
          <p:cNvSpPr txBox="1"/>
          <p:nvPr/>
        </p:nvSpPr>
        <p:spPr>
          <a:xfrm>
            <a:off x="2015242" y="4959341"/>
            <a:ext cx="2148027" cy="11079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**</a:t>
            </a:r>
          </a:p>
          <a:p>
            <a:r>
              <a:rPr lang="ko-KR" altLang="en-US" dirty="0"/>
              <a:t>고른 메뉴 및 가격</a:t>
            </a:r>
            <a:endParaRPr lang="en-US" altLang="ko-KR" dirty="0"/>
          </a:p>
          <a:p>
            <a:endParaRPr lang="en-US" altLang="ko-KR" sz="1200" dirty="0"/>
          </a:p>
          <a:p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EB2C8D-C379-4F84-AC76-1520777B1810}"/>
              </a:ext>
            </a:extLst>
          </p:cNvPr>
          <p:cNvSpPr txBox="1"/>
          <p:nvPr/>
        </p:nvSpPr>
        <p:spPr>
          <a:xfrm>
            <a:off x="4163269" y="4959341"/>
            <a:ext cx="1509573" cy="10926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pPr algn="ctr"/>
            <a:endParaRPr lang="en-US" altLang="ko-KR" sz="1100" dirty="0"/>
          </a:p>
          <a:p>
            <a:pPr algn="ctr"/>
            <a:r>
              <a:rPr lang="ko-KR" altLang="en-US" dirty="0"/>
              <a:t>주문하기</a:t>
            </a:r>
            <a:endParaRPr lang="en-US" altLang="ko-KR" sz="1100" dirty="0"/>
          </a:p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6E3BF2-1E4D-48B4-96F7-AC83F898C862}"/>
              </a:ext>
            </a:extLst>
          </p:cNvPr>
          <p:cNvSpPr txBox="1"/>
          <p:nvPr/>
        </p:nvSpPr>
        <p:spPr>
          <a:xfrm>
            <a:off x="2785145" y="1846985"/>
            <a:ext cx="2148027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주문이 완료되었습니다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80AF26-3408-48C3-846E-BC159992236D}"/>
              </a:ext>
            </a:extLst>
          </p:cNvPr>
          <p:cNvSpPr txBox="1"/>
          <p:nvPr/>
        </p:nvSpPr>
        <p:spPr>
          <a:xfrm>
            <a:off x="2785144" y="3604873"/>
            <a:ext cx="214802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확인</a:t>
            </a:r>
            <a:endParaRPr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AF4EB4-135B-4DED-B0B5-7E4F6A793B87}"/>
              </a:ext>
            </a:extLst>
          </p:cNvPr>
          <p:cNvSpPr txBox="1"/>
          <p:nvPr/>
        </p:nvSpPr>
        <p:spPr>
          <a:xfrm>
            <a:off x="7306811" y="1744910"/>
            <a:ext cx="40854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**</a:t>
            </a:r>
          </a:p>
          <a:p>
            <a:r>
              <a:rPr lang="ko-KR" altLang="en-US" dirty="0"/>
              <a:t>주문 완료 후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메인화면으로</a:t>
            </a:r>
            <a:r>
              <a:rPr lang="ko-KR" altLang="en-US" dirty="0"/>
              <a:t> 돌아가기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로그인 화면</a:t>
            </a:r>
          </a:p>
        </p:txBody>
      </p:sp>
    </p:spTree>
    <p:extLst>
      <p:ext uri="{BB962C8B-B14F-4D97-AF65-F5344CB8AC3E}">
        <p14:creationId xmlns:p14="http://schemas.microsoft.com/office/powerpoint/2010/main" val="2998870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1021</TotalTime>
  <Words>399</Words>
  <Application>Microsoft Office PowerPoint</Application>
  <PresentationFormat>와이드스크린</PresentationFormat>
  <Paragraphs>235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hyunjong</dc:creator>
  <cp:lastModifiedBy>kim hyunjong</cp:lastModifiedBy>
  <cp:revision>6</cp:revision>
  <dcterms:created xsi:type="dcterms:W3CDTF">2021-08-26T21:09:49Z</dcterms:created>
  <dcterms:modified xsi:type="dcterms:W3CDTF">2021-08-28T15:28:03Z</dcterms:modified>
</cp:coreProperties>
</file>