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9eb79fb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9eb79fb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eb79fbb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9eb79fb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eb79fb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eb79fb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0151"/>
            <a:ext cx="8839201" cy="44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14475" y="2547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Member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4900"/>
            <a:ext cx="8256575" cy="433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214475" y="2547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 A</a:t>
            </a:r>
            <a:r>
              <a:rPr lang="ko"/>
              <a:t>dmin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375"/>
            <a:ext cx="7952549" cy="4389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214475" y="2547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   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0150"/>
            <a:ext cx="8739076" cy="44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214475" y="2547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           Comment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