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Do Hyeon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DoHye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05d05fe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05d05fe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117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50" y="427925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996150" y="437448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회원가입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916200" y="322900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아이디</a:t>
            </a:r>
            <a:br>
              <a:rPr lang="ko" sz="1000">
                <a:latin typeface="Do Hyeon"/>
                <a:ea typeface="Do Hyeon"/>
                <a:cs typeface="Do Hyeon"/>
                <a:sym typeface="Do Hyeon"/>
              </a:rPr>
            </a:b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/비밀번호 찾기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16200" y="230700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92900" y="4039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마이페이지</a:t>
            </a:r>
            <a:endParaRPr sz="11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466600" y="1699413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지역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/취미변경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87300" y="230700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취미 선택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739575" y="230700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게시판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739563" y="114138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내 글에 달린 댓글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767863" y="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회원 </a:t>
            </a:r>
            <a:br>
              <a:rPr lang="ko" sz="1100">
                <a:latin typeface="Do Hyeon"/>
                <a:ea typeface="Do Hyeon"/>
                <a:cs typeface="Do Hyeon"/>
                <a:sym typeface="Do Hyeon"/>
              </a:rPr>
            </a:b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정보 수정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466600" y="345003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글 수정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6466600" y="287277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글 등록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508625" y="403202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글 삭제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6508625" y="461398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댓글 등록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466600" y="228608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글 목록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7918850" y="228608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검색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71" name="Google Shape;71;p13"/>
          <p:cNvCxnSpPr>
            <a:stCxn id="54" idx="3"/>
            <a:endCxn id="58" idx="2"/>
          </p:cNvCxnSpPr>
          <p:nvPr/>
        </p:nvCxnSpPr>
        <p:spPr>
          <a:xfrm>
            <a:off x="720000" y="2571750"/>
            <a:ext cx="19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5" idx="3"/>
            <a:endCxn id="56" idx="2"/>
          </p:cNvCxnSpPr>
          <p:nvPr/>
        </p:nvCxnSpPr>
        <p:spPr>
          <a:xfrm>
            <a:off x="799950" y="4639250"/>
            <a:ext cx="19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1" idx="6"/>
            <a:endCxn id="62" idx="2"/>
          </p:cNvCxnSpPr>
          <p:nvPr/>
        </p:nvCxnSpPr>
        <p:spPr>
          <a:xfrm>
            <a:off x="3329500" y="2571750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2" idx="6"/>
            <a:endCxn id="69" idx="2"/>
          </p:cNvCxnSpPr>
          <p:nvPr/>
        </p:nvCxnSpPr>
        <p:spPr>
          <a:xfrm flipH="1" rot="10800000">
            <a:off x="4781775" y="2550750"/>
            <a:ext cx="1684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2" idx="6"/>
            <a:endCxn id="66" idx="2"/>
          </p:cNvCxnSpPr>
          <p:nvPr/>
        </p:nvCxnSpPr>
        <p:spPr>
          <a:xfrm>
            <a:off x="4781775" y="2571750"/>
            <a:ext cx="16848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2" idx="6"/>
            <a:endCxn id="65" idx="2"/>
          </p:cNvCxnSpPr>
          <p:nvPr/>
        </p:nvCxnSpPr>
        <p:spPr>
          <a:xfrm>
            <a:off x="4781775" y="2571750"/>
            <a:ext cx="1684800" cy="11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2" idx="6"/>
            <a:endCxn id="67" idx="2"/>
          </p:cNvCxnSpPr>
          <p:nvPr/>
        </p:nvCxnSpPr>
        <p:spPr>
          <a:xfrm>
            <a:off x="4781775" y="2571750"/>
            <a:ext cx="1726800" cy="17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2" idx="6"/>
            <a:endCxn id="68" idx="2"/>
          </p:cNvCxnSpPr>
          <p:nvPr/>
        </p:nvCxnSpPr>
        <p:spPr>
          <a:xfrm>
            <a:off x="4781775" y="2571750"/>
            <a:ext cx="1726800" cy="230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69" idx="6"/>
            <a:endCxn id="70" idx="2"/>
          </p:cNvCxnSpPr>
          <p:nvPr/>
        </p:nvCxnSpPr>
        <p:spPr>
          <a:xfrm>
            <a:off x="7508800" y="2550838"/>
            <a:ext cx="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>
            <a:stCxn id="59" idx="6"/>
            <a:endCxn id="64" idx="2"/>
          </p:cNvCxnSpPr>
          <p:nvPr/>
        </p:nvCxnSpPr>
        <p:spPr>
          <a:xfrm flipH="1" rot="10800000">
            <a:off x="3335100" y="264600"/>
            <a:ext cx="4329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59" idx="6"/>
            <a:endCxn id="63" idx="2"/>
          </p:cNvCxnSpPr>
          <p:nvPr/>
        </p:nvCxnSpPr>
        <p:spPr>
          <a:xfrm>
            <a:off x="3335100" y="668700"/>
            <a:ext cx="404400" cy="73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/>
          <p:nvPr/>
        </p:nvSpPr>
        <p:spPr>
          <a:xfrm>
            <a:off x="2292800" y="322897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로그아웃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3" name="Google Shape;83;p13"/>
          <p:cNvCxnSpPr>
            <a:stCxn id="58" idx="6"/>
            <a:endCxn id="82" idx="2"/>
          </p:cNvCxnSpPr>
          <p:nvPr/>
        </p:nvCxnSpPr>
        <p:spPr>
          <a:xfrm>
            <a:off x="1958400" y="2571750"/>
            <a:ext cx="33450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58" idx="6"/>
            <a:endCxn id="59" idx="2"/>
          </p:cNvCxnSpPr>
          <p:nvPr/>
        </p:nvCxnSpPr>
        <p:spPr>
          <a:xfrm flipH="1" rot="10800000">
            <a:off x="1958400" y="668550"/>
            <a:ext cx="334500" cy="19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 txBox="1"/>
          <p:nvPr/>
        </p:nvSpPr>
        <p:spPr>
          <a:xfrm>
            <a:off x="79950" y="1855675"/>
            <a:ext cx="5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회원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9950" y="3847950"/>
            <a:ext cx="7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비회원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7" name="Google Shape;87;p13"/>
          <p:cNvCxnSpPr>
            <a:stCxn id="58" idx="6"/>
            <a:endCxn id="61" idx="2"/>
          </p:cNvCxnSpPr>
          <p:nvPr/>
        </p:nvCxnSpPr>
        <p:spPr>
          <a:xfrm>
            <a:off x="1958400" y="2571750"/>
            <a:ext cx="3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62" idx="6"/>
            <a:endCxn id="60" idx="2"/>
          </p:cNvCxnSpPr>
          <p:nvPr/>
        </p:nvCxnSpPr>
        <p:spPr>
          <a:xfrm flipH="1" rot="10800000">
            <a:off x="4781775" y="1964250"/>
            <a:ext cx="16848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54" idx="3"/>
            <a:endCxn id="57" idx="2"/>
          </p:cNvCxnSpPr>
          <p:nvPr/>
        </p:nvCxnSpPr>
        <p:spPr>
          <a:xfrm>
            <a:off x="720000" y="2571750"/>
            <a:ext cx="196200" cy="9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/>
          <p:nvPr/>
        </p:nvSpPr>
        <p:spPr>
          <a:xfrm>
            <a:off x="3739563" y="558063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내가 쓴 글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739563" y="172472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회원 탈퇴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92" name="Google Shape;92;p13"/>
          <p:cNvCxnSpPr>
            <a:stCxn id="59" idx="6"/>
            <a:endCxn id="91" idx="2"/>
          </p:cNvCxnSpPr>
          <p:nvPr/>
        </p:nvCxnSpPr>
        <p:spPr>
          <a:xfrm>
            <a:off x="3335100" y="668700"/>
            <a:ext cx="404400" cy="13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3"/>
          <p:cNvCxnSpPr>
            <a:stCxn id="59" idx="6"/>
            <a:endCxn id="90" idx="2"/>
          </p:cNvCxnSpPr>
          <p:nvPr/>
        </p:nvCxnSpPr>
        <p:spPr>
          <a:xfrm>
            <a:off x="3335100" y="668700"/>
            <a:ext cx="4044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5" y="22239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1371475" y="9823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로그인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32225" y="1823700"/>
            <a:ext cx="6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관리자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371475" y="37905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아이디/비밀번호 찾기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5618275" y="9823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회원 관리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439450" y="11617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로그아웃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618275" y="29301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게시판</a:t>
            </a: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 관리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7857650" y="97493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등급 </a:t>
            </a: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관리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7857650" y="2298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회원 조회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857575" y="3728788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글 삭제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7857575" y="449042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인기 주제 분석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7857575" y="2967163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공지사항 작성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0" name="Google Shape;110;p14"/>
          <p:cNvCxnSpPr>
            <a:stCxn id="98" idx="3"/>
            <a:endCxn id="99" idx="2"/>
          </p:cNvCxnSpPr>
          <p:nvPr/>
        </p:nvCxnSpPr>
        <p:spPr>
          <a:xfrm flipH="1" rot="10800000">
            <a:off x="852225" y="1247100"/>
            <a:ext cx="519300" cy="13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98" idx="3"/>
            <a:endCxn id="101" idx="2"/>
          </p:cNvCxnSpPr>
          <p:nvPr/>
        </p:nvCxnSpPr>
        <p:spPr>
          <a:xfrm>
            <a:off x="852225" y="2583900"/>
            <a:ext cx="519300" cy="14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>
            <a:stCxn id="104" idx="6"/>
            <a:endCxn id="107" idx="2"/>
          </p:cNvCxnSpPr>
          <p:nvPr/>
        </p:nvCxnSpPr>
        <p:spPr>
          <a:xfrm>
            <a:off x="6660475" y="3194900"/>
            <a:ext cx="11970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4"/>
          <p:cNvCxnSpPr>
            <a:stCxn id="104" idx="6"/>
            <a:endCxn id="108" idx="2"/>
          </p:cNvCxnSpPr>
          <p:nvPr/>
        </p:nvCxnSpPr>
        <p:spPr>
          <a:xfrm>
            <a:off x="6660475" y="3194900"/>
            <a:ext cx="1197000" cy="15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stCxn id="104" idx="6"/>
            <a:endCxn id="109" idx="2"/>
          </p:cNvCxnSpPr>
          <p:nvPr/>
        </p:nvCxnSpPr>
        <p:spPr>
          <a:xfrm>
            <a:off x="6660475" y="3194900"/>
            <a:ext cx="1197000" cy="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/>
          <p:nvPr/>
        </p:nvSpPr>
        <p:spPr>
          <a:xfrm>
            <a:off x="7857575" y="170867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회원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강제 탈퇴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439350" y="982350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관리자모드</a:t>
            </a:r>
            <a:endParaRPr sz="11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439450" y="1848525"/>
            <a:ext cx="1042200" cy="5295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일반 회원과 같은 페이지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18" name="Google Shape;118;p14"/>
          <p:cNvCxnSpPr>
            <a:stCxn id="99" idx="6"/>
            <a:endCxn id="116" idx="2"/>
          </p:cNvCxnSpPr>
          <p:nvPr/>
        </p:nvCxnSpPr>
        <p:spPr>
          <a:xfrm>
            <a:off x="2413675" y="1247100"/>
            <a:ext cx="10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stCxn id="99" idx="6"/>
            <a:endCxn id="117" idx="2"/>
          </p:cNvCxnSpPr>
          <p:nvPr/>
        </p:nvCxnSpPr>
        <p:spPr>
          <a:xfrm>
            <a:off x="2413675" y="1247100"/>
            <a:ext cx="1025700" cy="8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4"/>
          <p:cNvCxnSpPr>
            <a:stCxn id="116" idx="6"/>
            <a:endCxn id="102" idx="2"/>
          </p:cNvCxnSpPr>
          <p:nvPr/>
        </p:nvCxnSpPr>
        <p:spPr>
          <a:xfrm>
            <a:off x="4481550" y="1247100"/>
            <a:ext cx="11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16" idx="6"/>
            <a:endCxn id="104" idx="2"/>
          </p:cNvCxnSpPr>
          <p:nvPr/>
        </p:nvCxnSpPr>
        <p:spPr>
          <a:xfrm>
            <a:off x="4481550" y="1247100"/>
            <a:ext cx="1136700" cy="19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>
            <a:stCxn id="99" idx="6"/>
            <a:endCxn id="103" idx="2"/>
          </p:cNvCxnSpPr>
          <p:nvPr/>
        </p:nvCxnSpPr>
        <p:spPr>
          <a:xfrm flipH="1" rot="10800000">
            <a:off x="2413675" y="381000"/>
            <a:ext cx="1025700" cy="8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02" idx="6"/>
            <a:endCxn id="106" idx="2"/>
          </p:cNvCxnSpPr>
          <p:nvPr/>
        </p:nvCxnSpPr>
        <p:spPr>
          <a:xfrm flipH="1" rot="10800000">
            <a:off x="6660475" y="494700"/>
            <a:ext cx="1197300" cy="7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02" idx="6"/>
            <a:endCxn id="105" idx="2"/>
          </p:cNvCxnSpPr>
          <p:nvPr/>
        </p:nvCxnSpPr>
        <p:spPr>
          <a:xfrm flipH="1" rot="10800000">
            <a:off x="6660475" y="1239600"/>
            <a:ext cx="11973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stCxn id="102" idx="6"/>
            <a:endCxn id="115" idx="2"/>
          </p:cNvCxnSpPr>
          <p:nvPr/>
        </p:nvCxnSpPr>
        <p:spPr>
          <a:xfrm>
            <a:off x="6660475" y="1247100"/>
            <a:ext cx="1197000" cy="7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