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42YaejailBcpx99uRokvLQTEC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a58fc4429_0_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a58fc4429_0_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9.png"/><Relationship Id="rId10" Type="http://schemas.openxmlformats.org/officeDocument/2006/relationships/image" Target="../media/image95.png"/><Relationship Id="rId13" Type="http://schemas.openxmlformats.org/officeDocument/2006/relationships/image" Target="../media/image99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2.png"/><Relationship Id="rId9" Type="http://schemas.openxmlformats.org/officeDocument/2006/relationships/image" Target="../media/image90.png"/><Relationship Id="rId15" Type="http://schemas.openxmlformats.org/officeDocument/2006/relationships/image" Target="../media/image48.png"/><Relationship Id="rId14" Type="http://schemas.openxmlformats.org/officeDocument/2006/relationships/image" Target="../media/image114.png"/><Relationship Id="rId17" Type="http://schemas.openxmlformats.org/officeDocument/2006/relationships/image" Target="../media/image111.png"/><Relationship Id="rId16" Type="http://schemas.openxmlformats.org/officeDocument/2006/relationships/image" Target="../media/image107.png"/><Relationship Id="rId5" Type="http://schemas.openxmlformats.org/officeDocument/2006/relationships/image" Target="../media/image93.png"/><Relationship Id="rId6" Type="http://schemas.openxmlformats.org/officeDocument/2006/relationships/image" Target="../media/image96.png"/><Relationship Id="rId7" Type="http://schemas.openxmlformats.org/officeDocument/2006/relationships/image" Target="../media/image94.png"/><Relationship Id="rId8" Type="http://schemas.openxmlformats.org/officeDocument/2006/relationships/image" Target="../media/image9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3.png"/><Relationship Id="rId5" Type="http://schemas.openxmlformats.org/officeDocument/2006/relationships/image" Target="../media/image103.png"/><Relationship Id="rId6" Type="http://schemas.openxmlformats.org/officeDocument/2006/relationships/image" Target="../media/image49.png"/><Relationship Id="rId7" Type="http://schemas.openxmlformats.org/officeDocument/2006/relationships/image" Target="../media/image105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101.png"/><Relationship Id="rId10" Type="http://schemas.openxmlformats.org/officeDocument/2006/relationships/image" Target="../media/image109.png"/><Relationship Id="rId13" Type="http://schemas.openxmlformats.org/officeDocument/2006/relationships/image" Target="../media/image117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0.png"/><Relationship Id="rId9" Type="http://schemas.openxmlformats.org/officeDocument/2006/relationships/image" Target="../media/image119.png"/><Relationship Id="rId15" Type="http://schemas.openxmlformats.org/officeDocument/2006/relationships/image" Target="../media/image113.png"/><Relationship Id="rId14" Type="http://schemas.openxmlformats.org/officeDocument/2006/relationships/image" Target="../media/image122.png"/><Relationship Id="rId17" Type="http://schemas.openxmlformats.org/officeDocument/2006/relationships/image" Target="../media/image115.png"/><Relationship Id="rId16" Type="http://schemas.openxmlformats.org/officeDocument/2006/relationships/image" Target="../media/image116.png"/><Relationship Id="rId5" Type="http://schemas.openxmlformats.org/officeDocument/2006/relationships/image" Target="../media/image102.png"/><Relationship Id="rId19" Type="http://schemas.openxmlformats.org/officeDocument/2006/relationships/image" Target="../media/image112.png"/><Relationship Id="rId6" Type="http://schemas.openxmlformats.org/officeDocument/2006/relationships/image" Target="../media/image104.png"/><Relationship Id="rId18" Type="http://schemas.openxmlformats.org/officeDocument/2006/relationships/image" Target="../media/image124.png"/><Relationship Id="rId7" Type="http://schemas.openxmlformats.org/officeDocument/2006/relationships/image" Target="../media/image106.png"/><Relationship Id="rId8" Type="http://schemas.openxmlformats.org/officeDocument/2006/relationships/image" Target="../media/image1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8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18.png"/><Relationship Id="rId6" Type="http://schemas.openxmlformats.org/officeDocument/2006/relationships/image" Target="../media/image48.png"/><Relationship Id="rId7" Type="http://schemas.openxmlformats.org/officeDocument/2006/relationships/image" Target="../media/image125.png"/><Relationship Id="rId8" Type="http://schemas.openxmlformats.org/officeDocument/2006/relationships/image" Target="../media/image1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29.png"/><Relationship Id="rId6" Type="http://schemas.openxmlformats.org/officeDocument/2006/relationships/image" Target="../media/image128.png"/><Relationship Id="rId7" Type="http://schemas.openxmlformats.org/officeDocument/2006/relationships/image" Target="../media/image1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29.png"/><Relationship Id="rId6" Type="http://schemas.openxmlformats.org/officeDocument/2006/relationships/image" Target="../media/image128.png"/><Relationship Id="rId7" Type="http://schemas.openxmlformats.org/officeDocument/2006/relationships/image" Target="../media/image1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29.png"/><Relationship Id="rId6" Type="http://schemas.openxmlformats.org/officeDocument/2006/relationships/image" Target="../media/image128.png"/><Relationship Id="rId7" Type="http://schemas.openxmlformats.org/officeDocument/2006/relationships/image" Target="../media/image1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6.png"/><Relationship Id="rId6" Type="http://schemas.openxmlformats.org/officeDocument/2006/relationships/image" Target="../media/image48.png"/><Relationship Id="rId7" Type="http://schemas.openxmlformats.org/officeDocument/2006/relationships/image" Target="../media/image1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7.png"/><Relationship Id="rId6" Type="http://schemas.openxmlformats.org/officeDocument/2006/relationships/image" Target="../media/image48.png"/><Relationship Id="rId7" Type="http://schemas.openxmlformats.org/officeDocument/2006/relationships/image" Target="../media/image133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21" Type="http://schemas.openxmlformats.org/officeDocument/2006/relationships/image" Target="../media/image31.png"/><Relationship Id="rId13" Type="http://schemas.openxmlformats.org/officeDocument/2006/relationships/image" Target="../media/image14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1.png"/><Relationship Id="rId4" Type="http://schemas.openxmlformats.org/officeDocument/2006/relationships/image" Target="../media/image18.png"/><Relationship Id="rId9" Type="http://schemas.openxmlformats.org/officeDocument/2006/relationships/image" Target="../media/image3.png"/><Relationship Id="rId15" Type="http://schemas.openxmlformats.org/officeDocument/2006/relationships/image" Target="../media/image19.png"/><Relationship Id="rId14" Type="http://schemas.openxmlformats.org/officeDocument/2006/relationships/image" Target="../media/image21.png"/><Relationship Id="rId17" Type="http://schemas.openxmlformats.org/officeDocument/2006/relationships/image" Target="../media/image23.png"/><Relationship Id="rId16" Type="http://schemas.openxmlformats.org/officeDocument/2006/relationships/image" Target="../media/image16.png"/><Relationship Id="rId5" Type="http://schemas.openxmlformats.org/officeDocument/2006/relationships/image" Target="../media/image12.png"/><Relationship Id="rId19" Type="http://schemas.openxmlformats.org/officeDocument/2006/relationships/image" Target="../media/image25.png"/><Relationship Id="rId6" Type="http://schemas.openxmlformats.org/officeDocument/2006/relationships/image" Target="../media/image17.png"/><Relationship Id="rId18" Type="http://schemas.openxmlformats.org/officeDocument/2006/relationships/image" Target="../media/image30.png"/><Relationship Id="rId7" Type="http://schemas.openxmlformats.org/officeDocument/2006/relationships/image" Target="../media/image26.png"/><Relationship Id="rId8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7.png"/><Relationship Id="rId6" Type="http://schemas.openxmlformats.org/officeDocument/2006/relationships/image" Target="../media/image48.png"/><Relationship Id="rId7" Type="http://schemas.openxmlformats.org/officeDocument/2006/relationships/image" Target="../media/image1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5.png"/><Relationship Id="rId6" Type="http://schemas.openxmlformats.org/officeDocument/2006/relationships/image" Target="../media/image48.png"/><Relationship Id="rId7" Type="http://schemas.openxmlformats.org/officeDocument/2006/relationships/image" Target="../media/image1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9.png"/><Relationship Id="rId6" Type="http://schemas.openxmlformats.org/officeDocument/2006/relationships/image" Target="../media/image48.png"/><Relationship Id="rId7" Type="http://schemas.openxmlformats.org/officeDocument/2006/relationships/image" Target="../media/image1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38.png"/><Relationship Id="rId6" Type="http://schemas.openxmlformats.org/officeDocument/2006/relationships/image" Target="../media/image48.png"/><Relationship Id="rId7" Type="http://schemas.openxmlformats.org/officeDocument/2006/relationships/image" Target="../media/image1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145.png"/><Relationship Id="rId6" Type="http://schemas.openxmlformats.org/officeDocument/2006/relationships/image" Target="../media/image48.png"/><Relationship Id="rId7" Type="http://schemas.openxmlformats.org/officeDocument/2006/relationships/image" Target="../media/image1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45.png"/><Relationship Id="rId22" Type="http://schemas.openxmlformats.org/officeDocument/2006/relationships/image" Target="../media/image52.png"/><Relationship Id="rId10" Type="http://schemas.openxmlformats.org/officeDocument/2006/relationships/image" Target="../media/image35.png"/><Relationship Id="rId21" Type="http://schemas.openxmlformats.org/officeDocument/2006/relationships/image" Target="../media/image58.png"/><Relationship Id="rId13" Type="http://schemas.openxmlformats.org/officeDocument/2006/relationships/image" Target="../media/image41.png"/><Relationship Id="rId12" Type="http://schemas.openxmlformats.org/officeDocument/2006/relationships/image" Target="../media/image38.png"/><Relationship Id="rId23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Relationship Id="rId15" Type="http://schemas.openxmlformats.org/officeDocument/2006/relationships/image" Target="../media/image44.png"/><Relationship Id="rId14" Type="http://schemas.openxmlformats.org/officeDocument/2006/relationships/image" Target="../media/image36.png"/><Relationship Id="rId17" Type="http://schemas.openxmlformats.org/officeDocument/2006/relationships/image" Target="../media/image47.png"/><Relationship Id="rId16" Type="http://schemas.openxmlformats.org/officeDocument/2006/relationships/image" Target="../media/image43.png"/><Relationship Id="rId5" Type="http://schemas.openxmlformats.org/officeDocument/2006/relationships/image" Target="../media/image33.png"/><Relationship Id="rId19" Type="http://schemas.openxmlformats.org/officeDocument/2006/relationships/image" Target="../media/image54.png"/><Relationship Id="rId6" Type="http://schemas.openxmlformats.org/officeDocument/2006/relationships/image" Target="../media/image34.png"/><Relationship Id="rId18" Type="http://schemas.openxmlformats.org/officeDocument/2006/relationships/image" Target="../media/image59.png"/><Relationship Id="rId7" Type="http://schemas.openxmlformats.org/officeDocument/2006/relationships/image" Target="../media/image32.png"/><Relationship Id="rId8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3.png"/><Relationship Id="rId5" Type="http://schemas.openxmlformats.org/officeDocument/2006/relationships/image" Target="../media/image50.png"/><Relationship Id="rId6" Type="http://schemas.openxmlformats.org/officeDocument/2006/relationships/image" Target="../media/image49.png"/><Relationship Id="rId7" Type="http://schemas.openxmlformats.org/officeDocument/2006/relationships/image" Target="../media/image60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66.png"/><Relationship Id="rId11" Type="http://schemas.openxmlformats.org/officeDocument/2006/relationships/image" Target="../media/image57.png"/><Relationship Id="rId22" Type="http://schemas.openxmlformats.org/officeDocument/2006/relationships/image" Target="../media/image48.png"/><Relationship Id="rId10" Type="http://schemas.openxmlformats.org/officeDocument/2006/relationships/image" Target="../media/image62.png"/><Relationship Id="rId21" Type="http://schemas.openxmlformats.org/officeDocument/2006/relationships/image" Target="../media/image77.png"/><Relationship Id="rId13" Type="http://schemas.openxmlformats.org/officeDocument/2006/relationships/image" Target="../media/image63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6.png"/><Relationship Id="rId9" Type="http://schemas.openxmlformats.org/officeDocument/2006/relationships/image" Target="../media/image67.png"/><Relationship Id="rId15" Type="http://schemas.openxmlformats.org/officeDocument/2006/relationships/image" Target="../media/image81.png"/><Relationship Id="rId14" Type="http://schemas.openxmlformats.org/officeDocument/2006/relationships/image" Target="../media/image65.png"/><Relationship Id="rId17" Type="http://schemas.openxmlformats.org/officeDocument/2006/relationships/image" Target="../media/image72.png"/><Relationship Id="rId16" Type="http://schemas.openxmlformats.org/officeDocument/2006/relationships/image" Target="../media/image75.png"/><Relationship Id="rId5" Type="http://schemas.openxmlformats.org/officeDocument/2006/relationships/image" Target="../media/image24.png"/><Relationship Id="rId19" Type="http://schemas.openxmlformats.org/officeDocument/2006/relationships/image" Target="../media/image68.png"/><Relationship Id="rId6" Type="http://schemas.openxmlformats.org/officeDocument/2006/relationships/image" Target="../media/image51.png"/><Relationship Id="rId18" Type="http://schemas.openxmlformats.org/officeDocument/2006/relationships/image" Target="../media/image80.png"/><Relationship Id="rId7" Type="http://schemas.openxmlformats.org/officeDocument/2006/relationships/image" Target="../media/image61.png"/><Relationship Id="rId8" Type="http://schemas.openxmlformats.org/officeDocument/2006/relationships/image" Target="../media/image5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73.png"/><Relationship Id="rId13" Type="http://schemas.openxmlformats.org/officeDocument/2006/relationships/image" Target="../media/image79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71.png"/><Relationship Id="rId14" Type="http://schemas.openxmlformats.org/officeDocument/2006/relationships/image" Target="../media/image83.png"/><Relationship Id="rId5" Type="http://schemas.openxmlformats.org/officeDocument/2006/relationships/image" Target="../media/image24.png"/><Relationship Id="rId6" Type="http://schemas.openxmlformats.org/officeDocument/2006/relationships/image" Target="../media/image48.png"/><Relationship Id="rId7" Type="http://schemas.openxmlformats.org/officeDocument/2006/relationships/image" Target="../media/image76.png"/><Relationship Id="rId8" Type="http://schemas.openxmlformats.org/officeDocument/2006/relationships/image" Target="../media/image7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5" Type="http://schemas.openxmlformats.org/officeDocument/2006/relationships/image" Target="../media/image24.png"/><Relationship Id="rId6" Type="http://schemas.openxmlformats.org/officeDocument/2006/relationships/image" Target="../media/image48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8.png"/><Relationship Id="rId5" Type="http://schemas.openxmlformats.org/officeDocument/2006/relationships/image" Target="../media/image85.png"/><Relationship Id="rId6" Type="http://schemas.openxmlformats.org/officeDocument/2006/relationships/image" Target="../media/image98.png"/><Relationship Id="rId7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2891" y="4706647"/>
            <a:ext cx="2980253" cy="298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54380" y="6732106"/>
            <a:ext cx="3817273" cy="127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3726" y="3675888"/>
            <a:ext cx="9333432" cy="285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3305" y="2159834"/>
            <a:ext cx="2865474" cy="2382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88014" y="6868383"/>
            <a:ext cx="2931239" cy="907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9776" y="8759524"/>
            <a:ext cx="16813081" cy="8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1286" y="8989290"/>
            <a:ext cx="5722720" cy="46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335792" y="8982471"/>
            <a:ext cx="2989547" cy="45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7956" y="3483752"/>
            <a:ext cx="2724336" cy="107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7666" y="6958637"/>
            <a:ext cx="3593077" cy="173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00252" y="3487265"/>
            <a:ext cx="880636" cy="79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00252" y="4800105"/>
            <a:ext cx="893885" cy="79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800252" y="6136003"/>
            <a:ext cx="893885" cy="79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88203" y="3627818"/>
            <a:ext cx="3374842" cy="5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607251" y="4937589"/>
            <a:ext cx="3526968" cy="5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607251" y="6267608"/>
            <a:ext cx="4040178" cy="5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726190" y="5775323"/>
            <a:ext cx="5635714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5400000">
            <a:off x="8109542" y="1788297"/>
            <a:ext cx="796789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-596273" y="1334625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803379" y="3475820"/>
            <a:ext cx="791650" cy="84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61905" y="2238095"/>
            <a:ext cx="4729339" cy="61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00000">
            <a:off x="1675253" y="4357679"/>
            <a:ext cx="8244269" cy="273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4093" y="1637855"/>
            <a:ext cx="10231026" cy="981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389" y="9352381"/>
            <a:ext cx="16790468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6034" y="4205634"/>
            <a:ext cx="7322906" cy="27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786939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033" y="2485229"/>
            <a:ext cx="4946391" cy="107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1968" y="7744410"/>
            <a:ext cx="2531537" cy="40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712359" y="6026334"/>
            <a:ext cx="16880043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0629" y="3936739"/>
            <a:ext cx="8542825" cy="40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21147" y="6943486"/>
            <a:ext cx="830371" cy="5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60023" y="5142857"/>
            <a:ext cx="1677818" cy="167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34194" y="5142857"/>
            <a:ext cx="1677818" cy="167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27146" y="5142857"/>
            <a:ext cx="1677818" cy="1677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087455" y="5156576"/>
            <a:ext cx="2307062" cy="205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11344" y="5156576"/>
            <a:ext cx="2329105" cy="205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723563" y="5156576"/>
            <a:ext cx="2329105" cy="205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061959" y="7716867"/>
            <a:ext cx="2669123" cy="88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094456" y="6943486"/>
            <a:ext cx="830371" cy="5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338618" y="7744410"/>
            <a:ext cx="2256364" cy="883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2409228" y="6943486"/>
            <a:ext cx="1910990" cy="57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-900165" y="1391763"/>
            <a:ext cx="5865258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857" y="9352381"/>
            <a:ext cx="1680000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9046" y="1379960"/>
            <a:ext cx="10183708" cy="981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00000">
            <a:off x="1279705" y="3827480"/>
            <a:ext cx="11012832" cy="3650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1240" y="4000028"/>
            <a:ext cx="10712279" cy="27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55931" y="1355444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94338" y="1447784"/>
            <a:ext cx="5883344" cy="786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88124" y="1475323"/>
            <a:ext cx="5664906" cy="78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5577" y="1391763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46152" y="2476500"/>
            <a:ext cx="12536649" cy="646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5577" y="1391763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3823" y="2781300"/>
            <a:ext cx="12546176" cy="5115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15577" y="1391763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5675" y="2552700"/>
            <a:ext cx="12536649" cy="620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43804" y="1405537"/>
            <a:ext cx="6463465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4299" y="2552700"/>
            <a:ext cx="15279606" cy="660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74268" y="1391763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4200" y="2458635"/>
            <a:ext cx="12801601" cy="682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7151111" y="-3188661"/>
            <a:ext cx="33752380" cy="17828571"/>
            <a:chOff x="-7151111" y="-3188661"/>
            <a:chExt cx="33752380" cy="17828571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7151111" y="-3188661"/>
              <a:ext cx="33752380" cy="178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0569" y="2062309"/>
            <a:ext cx="5594066" cy="185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490" y="4061389"/>
            <a:ext cx="2574339" cy="25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93123" y="4525730"/>
            <a:ext cx="1628592" cy="82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810" y="4209524"/>
            <a:ext cx="16853594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123105" y="6857578"/>
            <a:ext cx="5333333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00000">
            <a:off x="6176477" y="6865634"/>
            <a:ext cx="5333333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2857" y="6680199"/>
            <a:ext cx="16834545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6404" y="4258302"/>
            <a:ext cx="1710554" cy="165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98924" y="4527060"/>
            <a:ext cx="2196638" cy="82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775289" y="4061389"/>
            <a:ext cx="2629474" cy="25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35338" y="4506682"/>
            <a:ext cx="2645229" cy="82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9490" y="6550938"/>
            <a:ext cx="2629474" cy="25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275510" y="6955297"/>
            <a:ext cx="1748049" cy="146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641803" y="1834777"/>
            <a:ext cx="3524562" cy="277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5400000">
            <a:off x="10606083" y="6871348"/>
            <a:ext cx="5333333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3378970" y="4272072"/>
            <a:ext cx="1735365" cy="165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4775261" y="4506682"/>
            <a:ext cx="2196638" cy="8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74268" y="1391763"/>
            <a:ext cx="6164361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07912" y="2552699"/>
            <a:ext cx="13189288" cy="679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355" y="1360633"/>
            <a:ext cx="9983524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71496" y="2340473"/>
            <a:ext cx="15468599" cy="685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8793" y="1362429"/>
            <a:ext cx="9011897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1192" y="2335847"/>
            <a:ext cx="13963650" cy="70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38796" y="1362425"/>
            <a:ext cx="9070410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0887" y="2304373"/>
            <a:ext cx="11706225" cy="715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932" y="1391768"/>
            <a:ext cx="10826243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643" y="1635567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56294" y="2335847"/>
            <a:ext cx="13573125" cy="701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da58fc442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135600" cy="102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9016" y="1379959"/>
            <a:ext cx="10078562" cy="981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0519" y="2942948"/>
            <a:ext cx="4540552" cy="359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1577" y="4000025"/>
            <a:ext cx="7555870" cy="274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776" y="9352381"/>
            <a:ext cx="16813081" cy="2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999" y="7440191"/>
            <a:ext cx="3299597" cy="1068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4"/>
          <p:cNvGrpSpPr/>
          <p:nvPr/>
        </p:nvGrpSpPr>
        <p:grpSpPr>
          <a:xfrm>
            <a:off x="6294625" y="1492663"/>
            <a:ext cx="2848232" cy="2848232"/>
            <a:chOff x="6294625" y="1492663"/>
            <a:chExt cx="2848232" cy="2848232"/>
          </a:xfrm>
        </p:grpSpPr>
        <p:pic>
          <p:nvPicPr>
            <p:cNvPr id="133" name="Google Shape;13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4625" y="1492663"/>
              <a:ext cx="2848232" cy="284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33823" y="1531861"/>
              <a:ext cx="2769835" cy="2769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2891" y="4448234"/>
            <a:ext cx="2923977" cy="131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4"/>
          <p:cNvGrpSpPr/>
          <p:nvPr/>
        </p:nvGrpSpPr>
        <p:grpSpPr>
          <a:xfrm>
            <a:off x="10124069" y="1459621"/>
            <a:ext cx="2848232" cy="2848232"/>
            <a:chOff x="10124069" y="1459621"/>
            <a:chExt cx="2848232" cy="2848232"/>
          </a:xfrm>
        </p:grpSpPr>
        <p:pic>
          <p:nvPicPr>
            <p:cNvPr id="137" name="Google Shape;13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24069" y="1459621"/>
              <a:ext cx="2848232" cy="284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163268" y="1498819"/>
              <a:ext cx="2769835" cy="2769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45308" y="4387819"/>
            <a:ext cx="2923977" cy="131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4"/>
          <p:cNvGrpSpPr/>
          <p:nvPr/>
        </p:nvGrpSpPr>
        <p:grpSpPr>
          <a:xfrm>
            <a:off x="13840002" y="1492663"/>
            <a:ext cx="2848232" cy="2848232"/>
            <a:chOff x="13840002" y="1492663"/>
            <a:chExt cx="2848232" cy="2848232"/>
          </a:xfrm>
        </p:grpSpPr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40002" y="1492663"/>
              <a:ext cx="2848232" cy="284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879202" y="1531861"/>
              <a:ext cx="2769835" cy="2769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" name="Google Shape;14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52070" y="4387820"/>
            <a:ext cx="2923977" cy="13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85533" y="3468856"/>
            <a:ext cx="3659493" cy="280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88328" y="7546197"/>
            <a:ext cx="2528829" cy="78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1004038" y="5463136"/>
            <a:ext cx="8151873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720000">
            <a:off x="8991127" y="1025159"/>
            <a:ext cx="757382" cy="79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-5400000">
            <a:off x="8529013" y="1781911"/>
            <a:ext cx="657007" cy="34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733333" y="6589036"/>
            <a:ext cx="4361905" cy="12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518" y="5800366"/>
            <a:ext cx="2848232" cy="2848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436716" y="5839564"/>
            <a:ext cx="2769835" cy="276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18760" y="8728568"/>
            <a:ext cx="2923977" cy="131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4"/>
          <p:cNvGrpSpPr/>
          <p:nvPr/>
        </p:nvGrpSpPr>
        <p:grpSpPr>
          <a:xfrm>
            <a:off x="10124069" y="5739951"/>
            <a:ext cx="2848232" cy="2848232"/>
            <a:chOff x="10124069" y="5739951"/>
            <a:chExt cx="2848232" cy="2848232"/>
          </a:xfrm>
        </p:grpSpPr>
        <p:pic>
          <p:nvPicPr>
            <p:cNvPr id="154" name="Google Shape;15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24069" y="5739951"/>
              <a:ext cx="2848232" cy="284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163268" y="5779150"/>
              <a:ext cx="2769835" cy="2769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945306" y="8668154"/>
            <a:ext cx="2923977" cy="131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4"/>
          <p:cNvGrpSpPr/>
          <p:nvPr/>
        </p:nvGrpSpPr>
        <p:grpSpPr>
          <a:xfrm>
            <a:off x="13830842" y="5739951"/>
            <a:ext cx="2848232" cy="2848232"/>
            <a:chOff x="13830842" y="5739951"/>
            <a:chExt cx="2848232" cy="2848232"/>
          </a:xfrm>
        </p:grpSpPr>
        <p:pic>
          <p:nvPicPr>
            <p:cNvPr id="158" name="Google Shape;15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30842" y="5739951"/>
              <a:ext cx="2848232" cy="28482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3870041" y="5779150"/>
              <a:ext cx="2769835" cy="2769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0" name="Google Shape;160;p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3652070" y="8668154"/>
            <a:ext cx="2935253" cy="131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063798" y="4792717"/>
            <a:ext cx="591030" cy="70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00000">
            <a:off x="1675253" y="4357679"/>
            <a:ext cx="8244269" cy="273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4093" y="1637850"/>
            <a:ext cx="10183712" cy="981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389" y="9352381"/>
            <a:ext cx="16790468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6032" y="4205635"/>
            <a:ext cx="7322899" cy="274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1" y="758093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83704" y="1445678"/>
            <a:ext cx="5865256" cy="170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8979" y="9422643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6405" y="2879440"/>
            <a:ext cx="2410290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2965154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3137486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78051" y="2924685"/>
            <a:ext cx="1970668" cy="59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66405" y="3820490"/>
            <a:ext cx="3609675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3920903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4093236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20911" y="3858924"/>
            <a:ext cx="3191898" cy="594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66405" y="4834013"/>
            <a:ext cx="3693942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4883070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5055402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720906" y="4812589"/>
            <a:ext cx="3290943" cy="6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344525" y="5396576"/>
            <a:ext cx="5729256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33811" y="5337058"/>
            <a:ext cx="5272178" cy="6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66405" y="6139107"/>
            <a:ext cx="4152685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6224822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6397154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720903" y="6089113"/>
            <a:ext cx="3796404" cy="6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366405" y="7183222"/>
            <a:ext cx="5912190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7176436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7348768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749470" y="7152272"/>
            <a:ext cx="5364290" cy="69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66405" y="8191982"/>
            <a:ext cx="3735250" cy="6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4503" y="8191982"/>
            <a:ext cx="767449" cy="76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672" y="8364314"/>
            <a:ext cx="427110" cy="4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58992" y="8132458"/>
            <a:ext cx="3324618" cy="6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163975" y="1689481"/>
            <a:ext cx="591030" cy="70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217" y="758093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53072" y="1445682"/>
            <a:ext cx="5865258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2788" y="9422643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607" y="1689481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5359" y="3735978"/>
            <a:ext cx="3548568" cy="354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5539" y="4150325"/>
            <a:ext cx="1845519" cy="2942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08518" y="6353777"/>
            <a:ext cx="2423095" cy="133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12192" y="6043597"/>
            <a:ext cx="1812896" cy="235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83280" y="2966284"/>
            <a:ext cx="1925098" cy="230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006094" y="2966284"/>
            <a:ext cx="1776442" cy="238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">
            <a:off x="10524508" y="4014627"/>
            <a:ext cx="1528296" cy="112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3600000">
            <a:off x="10256620" y="6245174"/>
            <a:ext cx="1528296" cy="112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300000">
            <a:off x="6345127" y="3946805"/>
            <a:ext cx="1528296" cy="112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3180000">
            <a:off x="6220082" y="6222970"/>
            <a:ext cx="1528296" cy="112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1" y="758093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06387" y="1423130"/>
            <a:ext cx="5865258" cy="170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973" y="9422643"/>
            <a:ext cx="1681308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1292" y="1666929"/>
            <a:ext cx="591030" cy="7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065692">
            <a:off x="10429196" y="2120139"/>
            <a:ext cx="5723483" cy="5286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86600" y="4617517"/>
            <a:ext cx="6834971" cy="21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5635" y="4433691"/>
            <a:ext cx="2463698" cy="246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274" y="686772"/>
            <a:ext cx="16875166" cy="89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857" y="9352381"/>
            <a:ext cx="16800001" cy="2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9046" y="1379960"/>
            <a:ext cx="10183708" cy="9814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300000">
            <a:off x="1436501" y="3835644"/>
            <a:ext cx="10205236" cy="3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9803" y="3916183"/>
            <a:ext cx="8818402" cy="2742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2021-05-17T16:17:57.000</dcterms:created>
  <dc:creator>officegen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