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4" r:id="rId4"/>
    <p:sldId id="373" r:id="rId5"/>
    <p:sldId id="375" r:id="rId6"/>
    <p:sldId id="377" r:id="rId7"/>
    <p:sldId id="378" r:id="rId8"/>
    <p:sldId id="383" r:id="rId9"/>
    <p:sldId id="379" r:id="rId10"/>
    <p:sldId id="376" r:id="rId11"/>
    <p:sldId id="380" r:id="rId12"/>
    <p:sldId id="381" r:id="rId13"/>
    <p:sldId id="382" r:id="rId14"/>
    <p:sldId id="384" r:id="rId15"/>
    <p:sldId id="3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창 </a:t>
            </a:r>
            <a:r>
              <a:rPr lang="ko-KR" altLang="en-US" dirty="0" err="1"/>
              <a:t>클릭시</a:t>
            </a:r>
            <a:r>
              <a:rPr lang="ko-KR" altLang="en-US" dirty="0"/>
              <a:t> 달력출력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853B9-00B3-4048-B0E5-B4F3C596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9567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CC8385-59D6-453F-8BEB-B00D4FB7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1690688"/>
            <a:ext cx="6815951" cy="355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89D5B-AC51-4D94-902A-E3CE55D00750}"/>
              </a:ext>
            </a:extLst>
          </p:cNvPr>
          <p:cNvSpPr txBox="1"/>
          <p:nvPr/>
        </p:nvSpPr>
        <p:spPr>
          <a:xfrm rot="19716034">
            <a:off x="2277069" y="4572797"/>
            <a:ext cx="207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수정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63DC3-C487-4BDE-B2EB-F6E27A97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47" y="63500"/>
            <a:ext cx="765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5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78AC6E-DEAF-4994-95D3-24A5190CC4D5}"/>
              </a:ext>
            </a:extLst>
          </p:cNvPr>
          <p:cNvGrpSpPr/>
          <p:nvPr/>
        </p:nvGrpSpPr>
        <p:grpSpPr>
          <a:xfrm>
            <a:off x="3750851" y="0"/>
            <a:ext cx="1921697" cy="6858000"/>
            <a:chOff x="3750851" y="0"/>
            <a:chExt cx="1921697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246116-C0E1-4723-B623-96DA43B4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0851" y="0"/>
              <a:ext cx="1921697" cy="685800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A6AB8F-259C-44EF-B00D-886E2E4090B1}"/>
                </a:ext>
              </a:extLst>
            </p:cNvPr>
            <p:cNvCxnSpPr>
              <a:cxnSpLocks/>
            </p:cNvCxnSpPr>
            <p:nvPr/>
          </p:nvCxnSpPr>
          <p:spPr>
            <a:xfrm>
              <a:off x="4356100" y="2184400"/>
              <a:ext cx="4445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2936315-BBDD-460D-878F-122A67DE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4318000"/>
              <a:ext cx="6921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BCD15B-A1D4-45C1-A68D-CCB7C5D33A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648200"/>
              <a:ext cx="8509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02D11CD-469F-4876-807E-F243180519EC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6616700"/>
              <a:ext cx="6921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4F779B-312F-4873-9B41-3D9E8DA1514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800600"/>
              <a:ext cx="8509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0DE283E-4C03-4C71-AACD-5D893409952B}"/>
                </a:ext>
              </a:extLst>
            </p:cNvPr>
            <p:cNvCxnSpPr>
              <a:cxnSpLocks/>
            </p:cNvCxnSpPr>
            <p:nvPr/>
          </p:nvCxnSpPr>
          <p:spPr>
            <a:xfrm>
              <a:off x="4384674" y="1854200"/>
              <a:ext cx="10128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11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이달의 음식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23682-AE7F-41CE-862A-BE691537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34050" cy="4448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1ABEE6-58FB-4597-B651-7BE361CA9AF6}"/>
              </a:ext>
            </a:extLst>
          </p:cNvPr>
          <p:cNvSpPr/>
          <p:nvPr/>
        </p:nvSpPr>
        <p:spPr>
          <a:xfrm>
            <a:off x="3987800" y="3987799"/>
            <a:ext cx="571500" cy="1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E78512-3E80-4250-96DB-3EDD017BFB15}"/>
              </a:ext>
            </a:extLst>
          </p:cNvPr>
          <p:cNvCxnSpPr>
            <a:cxnSpLocks/>
            <a:stCxn id="8" idx="0"/>
            <a:endCxn id="15" idx="1"/>
          </p:cNvCxnSpPr>
          <p:nvPr/>
        </p:nvCxnSpPr>
        <p:spPr>
          <a:xfrm flipV="1">
            <a:off x="4273550" y="2654577"/>
            <a:ext cx="2892426" cy="133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D7F6D-976F-427A-95FD-ACD0C16716B5}"/>
              </a:ext>
            </a:extLst>
          </p:cNvPr>
          <p:cNvSpPr txBox="1"/>
          <p:nvPr/>
        </p:nvSpPr>
        <p:spPr>
          <a:xfrm>
            <a:off x="7165976" y="2469911"/>
            <a:ext cx="40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셀렉트박스의</a:t>
            </a:r>
            <a:r>
              <a:rPr lang="ko-KR" altLang="en-US" dirty="0"/>
              <a:t> </a:t>
            </a:r>
            <a:r>
              <a:rPr lang="en-US" altLang="ko-KR" dirty="0"/>
              <a:t>selected </a:t>
            </a:r>
            <a:r>
              <a:rPr lang="ko-KR" altLang="en-US" dirty="0"/>
              <a:t>가 </a:t>
            </a:r>
            <a:r>
              <a:rPr lang="ko-KR" altLang="en-US" dirty="0" err="1"/>
              <a:t>바꼈을</a:t>
            </a:r>
            <a:r>
              <a:rPr lang="ko-KR" altLang="en-US" dirty="0"/>
              <a:t> 시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71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F863F-9555-4E1E-B17F-60A72A9E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737"/>
            <a:ext cx="6562725" cy="4200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DFEC30-52D2-4D52-BE5E-626087E1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44" y="3594101"/>
            <a:ext cx="638805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다중셀렉트박스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6AA01-AB23-48A7-A022-40ABCF22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320800"/>
            <a:ext cx="3905250" cy="517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5AB790-06DF-4FFE-AA03-2F209C09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1690688"/>
            <a:ext cx="3752850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F73A82-8120-4507-A3CF-4C84611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0" y="2457450"/>
            <a:ext cx="2514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07428-C199-4F75-8154-B138FB4E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1681163"/>
            <a:ext cx="5943600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82812-293B-43E9-BE4F-63A93A98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53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검색되는 </a:t>
            </a:r>
            <a:r>
              <a:rPr lang="en-US" altLang="ko-KR" dirty="0"/>
              <a:t>Select</a:t>
            </a:r>
            <a:r>
              <a:rPr lang="ko-KR" altLang="en-US" dirty="0"/>
              <a:t>박스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A8D80-4D5E-46FE-94E2-4CA77F1E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24134"/>
            <a:ext cx="3940108" cy="1655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60A090-AD4A-417F-A6CA-3F33438F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4811"/>
            <a:ext cx="6100748" cy="214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FA17B-2E32-4908-9A04-9C4D3F77A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03436"/>
            <a:ext cx="5478471" cy="3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78A4A-5E45-4A91-B80D-EF615664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8100" cy="118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DC4F0-AD24-4FAB-A4B0-06004F9BB626}"/>
              </a:ext>
            </a:extLst>
          </p:cNvPr>
          <p:cNvSpPr txBox="1"/>
          <p:nvPr/>
        </p:nvSpPr>
        <p:spPr>
          <a:xfrm>
            <a:off x="8855061" y="6308209"/>
            <a:ext cx="333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https://gocoder.tistory.com/51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011265-30C1-4B4F-B21C-285B596D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28" y="2118412"/>
            <a:ext cx="6874944" cy="322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B3364-EA3C-4BAA-AD6D-03D51C2D9F88}"/>
              </a:ext>
            </a:extLst>
          </p:cNvPr>
          <p:cNvSpPr txBox="1"/>
          <p:nvPr/>
        </p:nvSpPr>
        <p:spPr>
          <a:xfrm rot="20167604">
            <a:off x="5720737" y="327539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?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260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321B4-DFC9-4106-9FD6-47906741D60C}"/>
              </a:ext>
            </a:extLst>
          </p:cNvPr>
          <p:cNvSpPr/>
          <p:nvPr/>
        </p:nvSpPr>
        <p:spPr>
          <a:xfrm>
            <a:off x="2353866" y="3429000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"select2.css"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8704-3D50-4EB2-BC48-0941B6C56337}"/>
              </a:ext>
            </a:extLst>
          </p:cNvPr>
          <p:cNvSpPr/>
          <p:nvPr/>
        </p:nvSpPr>
        <p:spPr>
          <a:xfrm>
            <a:off x="2353866" y="1913512"/>
            <a:ext cx="8060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/bootstrap.css"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0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2EFEA-144D-4E99-B24B-EBFA144C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53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F5284-09DA-4A5E-81FA-75B2A3C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3429000"/>
            <a:ext cx="4346575" cy="107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13985-4AF0-4EA3-9077-7EBBC2E60593}"/>
              </a:ext>
            </a:extLst>
          </p:cNvPr>
          <p:cNvSpPr txBox="1"/>
          <p:nvPr/>
        </p:nvSpPr>
        <p:spPr>
          <a:xfrm rot="20682472">
            <a:off x="1041399" y="274319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price.jsp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0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EDB88-54F2-454A-8203-580551FB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481262"/>
            <a:ext cx="7820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5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85</Words>
  <Application>Microsoft Office PowerPoint</Application>
  <PresentationFormat>와이드스크린</PresentationFormat>
  <Paragraphs>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S/W프로젝트</vt:lpstr>
      <vt:lpstr>화면</vt:lpstr>
      <vt:lpstr>검색되는 Select박스</vt:lpstr>
      <vt:lpstr>화면 오류(?)</vt:lpstr>
      <vt:lpstr>화면 오류(?)</vt:lpstr>
      <vt:lpstr>화면 수정</vt:lpstr>
      <vt:lpstr>화면 수정</vt:lpstr>
      <vt:lpstr>화면 수정</vt:lpstr>
      <vt:lpstr>화면 수정</vt:lpstr>
      <vt:lpstr>Text창 클릭시 달력출력</vt:lpstr>
      <vt:lpstr>화면 수정</vt:lpstr>
      <vt:lpstr>이클립스</vt:lpstr>
      <vt:lpstr>이달의 음식</vt:lpstr>
      <vt:lpstr>다중셀렉트박스…</vt:lpstr>
      <vt:lpstr>다중셀렉트박스…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139</cp:revision>
  <dcterms:created xsi:type="dcterms:W3CDTF">2019-09-03T17:30:31Z</dcterms:created>
  <dcterms:modified xsi:type="dcterms:W3CDTF">2019-11-27T04:38:15Z</dcterms:modified>
</cp:coreProperties>
</file>