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9" r:id="rId3"/>
    <p:sldId id="374" r:id="rId4"/>
    <p:sldId id="373" r:id="rId5"/>
    <p:sldId id="375" r:id="rId6"/>
    <p:sldId id="377" r:id="rId7"/>
    <p:sldId id="378" r:id="rId8"/>
    <p:sldId id="383" r:id="rId9"/>
    <p:sldId id="379" r:id="rId10"/>
    <p:sldId id="376" r:id="rId11"/>
    <p:sldId id="380" r:id="rId12"/>
    <p:sldId id="381" r:id="rId13"/>
    <p:sldId id="382" r:id="rId14"/>
    <p:sldId id="384" r:id="rId15"/>
    <p:sldId id="387" r:id="rId16"/>
    <p:sldId id="385" r:id="rId17"/>
    <p:sldId id="38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4DE5E-9314-43AB-A8F9-4ECA1F259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9346EA-22CF-42B8-A3CA-109DD4117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9DEC7-973F-4301-B3C7-CED98970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C21BE-E63C-406A-B9F3-D3A5792F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C2ED3-6AE0-4CCC-9295-CAE3BAAA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5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206C7-2B2B-4FD4-ABC0-141461BA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9A89EF-C551-417E-83BE-AE9FDCF41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59FBE-203E-4A00-AF8B-D309E97B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94EA1-8A1E-44FF-8D8B-4F693BB2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83C93-7BB1-4E36-B4A6-92878181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5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0CBC7C-A500-43CB-B358-77272181F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CBF2A-099F-46EE-B8B3-051D78BF1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CEA3D-990B-4ECC-9787-36E509CA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E6653-4AE7-4290-A216-12679B18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6486D-2E2F-4125-9E92-0AB25054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2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45C9B-D44E-4254-A051-8731C5D3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6EBDD-2AB5-49EA-A446-C5BB22BA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9B14F-769C-4B19-BF93-A35C75E6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6C83E-8E4B-4CFB-AFFA-A31D0C72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32983-4435-435B-95E2-0F862465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6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ECD91-9F50-418F-A41F-24D7F4EF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13BE57-BCEC-4D91-A3F6-2E93CF8C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96E29-722F-48D7-904C-02D61637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F3C06-D2AF-47E5-969E-A867F490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44A14-F4EF-4015-9622-CE3DC37C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38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CE745-C1A0-4657-9B9C-5B9AB4B5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FF76E-7471-4BB2-8454-4AD64A83D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DF322-4ADD-4DB6-8002-966689838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A66A4-4E90-4B0A-A273-538EC6DE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0B692-AD43-4519-9E2F-CADBE239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92FDC-0F20-4306-B580-39FDDAA0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A25AE-4191-44B6-A386-A54E26F0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119DC-1F2D-4864-9D2C-5AC10D8D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6A4CB5-5416-47E4-957C-9E6722864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595871-9BD1-45BC-A36F-98D4B1AC8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AF24CA-96F2-4543-BFCC-E98FC2C7B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284727-37DB-4812-A244-C4DFAADA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DBCC8B-640C-45ED-A0EC-0D0D97B8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330052-AC77-40EB-A269-FEC27833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8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CD514-588D-426C-A16E-5BEC405E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EF0402-4EEC-4B2D-BA96-32D56E79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7F57-0B55-42A3-A7AD-ADD4072F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DDE-FC44-40F5-82A8-E0E2C2CE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6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6BC194-5DD4-4A8E-A873-E9DEF98F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0149C-57A4-44D4-AA8F-AF509E23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9A3F3-09AC-4C68-BC78-9D24FF02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97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A307C-A042-4357-B51E-881DFBD0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CCF6D-1083-44D1-97AB-0AFC25F66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12DB0-90CC-41B6-B4B5-AF90C7F8E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89556C-1F20-4D6B-B50B-216FD840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51E8FD-5780-4ADD-A369-41EE6AD1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4B0BBE-2CBC-4879-B868-1FB95F89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6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5A6EF-930A-4BEF-8EDA-511B1B44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28E31E-FCD0-4BA1-91B6-8EE1F1A03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DC96C4-89E0-4096-A7FD-44470DC26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49578-B487-43B3-B9EB-70510E4B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B0A1F8-74AC-48AC-84ED-B0DD4C7C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F5EC6E-3AE4-418B-8FC6-55DF3ECB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9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A05639-56BA-46A0-8890-17B280EF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C6EFA-EC50-4602-8618-743DC1861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1FAD5-99B4-4DEF-B864-C25739736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36480-5405-4DA9-9011-A389E3F88C0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47632-7373-47B3-A401-A9BABEB8F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79B96-BE9B-4AFF-9403-997A19153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1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coder.tistory.com/5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66C8C-5D09-4B6B-B8EF-66FE455A2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S/W</a:t>
            </a:r>
            <a:r>
              <a:rPr lang="ko-KR" altLang="en-US" dirty="0"/>
              <a:t>프로젝트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E79F4AD-899F-42BA-B889-6FD224255118}"/>
              </a:ext>
            </a:extLst>
          </p:cNvPr>
          <p:cNvSpPr txBox="1">
            <a:spLocks/>
          </p:cNvSpPr>
          <p:nvPr/>
        </p:nvSpPr>
        <p:spPr>
          <a:xfrm>
            <a:off x="7721600" y="4470400"/>
            <a:ext cx="44704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201644024 </a:t>
            </a:r>
            <a:r>
              <a:rPr lang="ko-KR" altLang="en-US" sz="3000" dirty="0" err="1"/>
              <a:t>이도엽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69241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</a:t>
            </a:r>
            <a:r>
              <a:rPr lang="ko-KR" altLang="en-US" dirty="0"/>
              <a:t>창 </a:t>
            </a:r>
            <a:r>
              <a:rPr lang="ko-KR" altLang="en-US" dirty="0" err="1"/>
              <a:t>클릭시</a:t>
            </a:r>
            <a:r>
              <a:rPr lang="ko-KR" altLang="en-US" dirty="0"/>
              <a:t> 달력출력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C853B9-00B3-4048-B0E5-B4F3C596E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495675" cy="2581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CC8385-59D6-453F-8BEB-B00D4FB75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699" y="1690688"/>
            <a:ext cx="6815951" cy="355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89D5B-AC51-4D94-902A-E3CE55D00750}"/>
              </a:ext>
            </a:extLst>
          </p:cNvPr>
          <p:cNvSpPr txBox="1"/>
          <p:nvPr/>
        </p:nvSpPr>
        <p:spPr>
          <a:xfrm rot="19716034">
            <a:off x="2277069" y="4572797"/>
            <a:ext cx="2072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수정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84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863DC3-C487-4BDE-B2EB-F6E27A976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947" y="63500"/>
            <a:ext cx="7651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51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이클립스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B78AC6E-DEAF-4994-95D3-24A5190CC4D5}"/>
              </a:ext>
            </a:extLst>
          </p:cNvPr>
          <p:cNvGrpSpPr/>
          <p:nvPr/>
        </p:nvGrpSpPr>
        <p:grpSpPr>
          <a:xfrm>
            <a:off x="3750851" y="0"/>
            <a:ext cx="1921697" cy="6858000"/>
            <a:chOff x="3750851" y="0"/>
            <a:chExt cx="1921697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F246116-C0E1-4723-B623-96DA43B46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0851" y="0"/>
              <a:ext cx="1921697" cy="6858000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FA6AB8F-259C-44EF-B00D-886E2E4090B1}"/>
                </a:ext>
              </a:extLst>
            </p:cNvPr>
            <p:cNvCxnSpPr>
              <a:cxnSpLocks/>
            </p:cNvCxnSpPr>
            <p:nvPr/>
          </p:nvCxnSpPr>
          <p:spPr>
            <a:xfrm>
              <a:off x="4356100" y="2184400"/>
              <a:ext cx="4445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2936315-BBDD-460D-878F-122A67DEA6AC}"/>
                </a:ext>
              </a:extLst>
            </p:cNvPr>
            <p:cNvCxnSpPr>
              <a:cxnSpLocks/>
            </p:cNvCxnSpPr>
            <p:nvPr/>
          </p:nvCxnSpPr>
          <p:spPr>
            <a:xfrm>
              <a:off x="4241800" y="4318000"/>
              <a:ext cx="69214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BCD15B-A1D4-45C1-A68D-CCB7C5D33A0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199" y="4648200"/>
              <a:ext cx="85090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02D11CD-469F-4876-807E-F243180519EC}"/>
                </a:ext>
              </a:extLst>
            </p:cNvPr>
            <p:cNvCxnSpPr>
              <a:cxnSpLocks/>
            </p:cNvCxnSpPr>
            <p:nvPr/>
          </p:nvCxnSpPr>
          <p:spPr>
            <a:xfrm>
              <a:off x="4241800" y="6616700"/>
              <a:ext cx="69214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C4F779B-312F-4873-9B41-3D9E8DA1514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199" y="4800600"/>
              <a:ext cx="85090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0DE283E-4C03-4C71-AACD-5D893409952B}"/>
                </a:ext>
              </a:extLst>
            </p:cNvPr>
            <p:cNvCxnSpPr>
              <a:cxnSpLocks/>
            </p:cNvCxnSpPr>
            <p:nvPr/>
          </p:nvCxnSpPr>
          <p:spPr>
            <a:xfrm>
              <a:off x="4384674" y="1854200"/>
              <a:ext cx="101282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811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이달의 음식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523682-AE7F-41CE-862A-BE6915379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734050" cy="44481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E1ABEE6-58FB-4597-B651-7BE361CA9AF6}"/>
              </a:ext>
            </a:extLst>
          </p:cNvPr>
          <p:cNvSpPr/>
          <p:nvPr/>
        </p:nvSpPr>
        <p:spPr>
          <a:xfrm>
            <a:off x="3987800" y="3987799"/>
            <a:ext cx="571500" cy="13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5E78512-3E80-4250-96DB-3EDD017BFB15}"/>
              </a:ext>
            </a:extLst>
          </p:cNvPr>
          <p:cNvCxnSpPr>
            <a:cxnSpLocks/>
            <a:stCxn id="8" idx="0"/>
            <a:endCxn id="15" idx="1"/>
          </p:cNvCxnSpPr>
          <p:nvPr/>
        </p:nvCxnSpPr>
        <p:spPr>
          <a:xfrm flipV="1">
            <a:off x="4273550" y="2654577"/>
            <a:ext cx="2892426" cy="1333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5D7F6D-976F-427A-95FD-ACD0C16716B5}"/>
              </a:ext>
            </a:extLst>
          </p:cNvPr>
          <p:cNvSpPr txBox="1"/>
          <p:nvPr/>
        </p:nvSpPr>
        <p:spPr>
          <a:xfrm>
            <a:off x="7165976" y="2469911"/>
            <a:ext cx="408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셀렉트박스의</a:t>
            </a:r>
            <a:r>
              <a:rPr lang="ko-KR" altLang="en-US" dirty="0"/>
              <a:t> </a:t>
            </a:r>
            <a:r>
              <a:rPr lang="en-US" altLang="ko-KR" dirty="0"/>
              <a:t>selected </a:t>
            </a:r>
            <a:r>
              <a:rPr lang="ko-KR" altLang="en-US" dirty="0"/>
              <a:t>가 </a:t>
            </a:r>
            <a:r>
              <a:rPr lang="ko-KR" altLang="en-US" dirty="0" err="1"/>
              <a:t>바꼈을</a:t>
            </a:r>
            <a:r>
              <a:rPr lang="ko-KR" altLang="en-US" dirty="0"/>
              <a:t> 시</a:t>
            </a:r>
            <a:r>
              <a:rPr lang="en-US" altLang="ko-KR" dirty="0"/>
              <a:t>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71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다중셀렉트박스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5F863F-9555-4E1E-B17F-60A72A9E9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8737"/>
            <a:ext cx="6562725" cy="42005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BDFEC30-52D2-4D52-BE5E-626087E12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44" y="3594101"/>
            <a:ext cx="638805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86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다중셀렉트박스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3C35F-F18A-4AC5-A675-C2072E8A5612}"/>
              </a:ext>
            </a:extLst>
          </p:cNvPr>
          <p:cNvSpPr txBox="1"/>
          <p:nvPr/>
        </p:nvSpPr>
        <p:spPr>
          <a:xfrm>
            <a:off x="6096000" y="365125"/>
            <a:ext cx="492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스크립트</a:t>
            </a:r>
            <a:r>
              <a:rPr lang="en-US" altLang="ko-KR" dirty="0"/>
              <a:t>-&gt;JSP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JSP-&gt;</a:t>
            </a:r>
            <a:r>
              <a:rPr lang="ko-KR" altLang="en-US" dirty="0">
                <a:sym typeface="Wingdings" panose="05000000000000000000" pitchFamily="2" charset="2"/>
              </a:rPr>
              <a:t>스크립트 불가능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C7486F-BDC3-4D17-A512-B78BD7BE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0" y="1435696"/>
            <a:ext cx="5524500" cy="5238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689181-8DE2-4148-B5B6-4520E96B3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888" y="1435696"/>
            <a:ext cx="33623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02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다중셀렉트박스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56AA01-AB23-48A7-A022-40ABCF22C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" y="1320800"/>
            <a:ext cx="3905250" cy="5172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5AB790-06DF-4FFE-AA03-2F209C09C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75" y="1690688"/>
            <a:ext cx="3752850" cy="352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F73A82-8120-4507-A3CF-4C846112E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00" y="2457450"/>
            <a:ext cx="25146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28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다중셀렉트박스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5AB790-06DF-4FFE-AA03-2F209C09C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5392603" cy="5064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F08505A-BC46-4196-B3D2-639EAA763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1300"/>
            <a:ext cx="7429500" cy="64770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8A500C30-A641-4E4C-A092-1823533650A1}"/>
              </a:ext>
            </a:extLst>
          </p:cNvPr>
          <p:cNvSpPr/>
          <p:nvPr/>
        </p:nvSpPr>
        <p:spPr>
          <a:xfrm>
            <a:off x="685799" y="2577306"/>
            <a:ext cx="2476501" cy="851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9BB909-9B7C-443C-8D8F-FB54598D0E9C}"/>
              </a:ext>
            </a:extLst>
          </p:cNvPr>
          <p:cNvSpPr/>
          <p:nvPr/>
        </p:nvSpPr>
        <p:spPr>
          <a:xfrm>
            <a:off x="3047999" y="2628106"/>
            <a:ext cx="2476501" cy="851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F212D80-1941-4D3A-AF58-9D59A7BBFCC0}"/>
              </a:ext>
            </a:extLst>
          </p:cNvPr>
          <p:cNvSpPr/>
          <p:nvPr/>
        </p:nvSpPr>
        <p:spPr>
          <a:xfrm>
            <a:off x="5448299" y="2602706"/>
            <a:ext cx="2476501" cy="851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13C353-C861-4236-94A4-360B6C2133D1}"/>
              </a:ext>
            </a:extLst>
          </p:cNvPr>
          <p:cNvSpPr txBox="1"/>
          <p:nvPr/>
        </p:nvSpPr>
        <p:spPr>
          <a:xfrm>
            <a:off x="1447800" y="4050268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왼쪽부터 하나하나</a:t>
            </a:r>
            <a:r>
              <a:rPr lang="en-US" altLang="ko-KR" dirty="0"/>
              <a:t>. </a:t>
            </a:r>
            <a:r>
              <a:rPr lang="ko-KR" altLang="en-US" dirty="0"/>
              <a:t>선택하기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74DED51-C408-4883-8ADC-F70833BB557E}"/>
              </a:ext>
            </a:extLst>
          </p:cNvPr>
          <p:cNvCxnSpPr/>
          <p:nvPr/>
        </p:nvCxnSpPr>
        <p:spPr>
          <a:xfrm>
            <a:off x="4552950" y="5054600"/>
            <a:ext cx="1212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08A756D-979D-4F5D-9E08-7241DF173AAF}"/>
              </a:ext>
            </a:extLst>
          </p:cNvPr>
          <p:cNvSpPr txBox="1"/>
          <p:nvPr/>
        </p:nvSpPr>
        <p:spPr>
          <a:xfrm>
            <a:off x="6337300" y="40502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배열사용하기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4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707428-C199-4F75-8154-B138FB4E0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0" y="1681163"/>
            <a:ext cx="5943600" cy="3371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D82812-293B-43E9-BE4F-63A93A987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5537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0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검색되는 </a:t>
            </a:r>
            <a:r>
              <a:rPr lang="en-US" altLang="ko-KR" dirty="0"/>
              <a:t>Select</a:t>
            </a:r>
            <a:r>
              <a:rPr lang="ko-KR" altLang="en-US" dirty="0"/>
              <a:t>박스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CA8D80-4D5E-46FE-94E2-4CA77F1E7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24134"/>
            <a:ext cx="3940108" cy="16557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60A090-AD4A-417F-A6CA-3F33438FE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74811"/>
            <a:ext cx="6100748" cy="2143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5FA17B-2E32-4908-9A04-9C4D3F77A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103436"/>
            <a:ext cx="5478471" cy="32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5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오류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278A4A-5E45-4A91-B80D-EF6156643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658100" cy="1181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BDC4F0-AD24-4FAB-A4B0-06004F9BB626}"/>
              </a:ext>
            </a:extLst>
          </p:cNvPr>
          <p:cNvSpPr txBox="1"/>
          <p:nvPr/>
        </p:nvSpPr>
        <p:spPr>
          <a:xfrm>
            <a:off x="8855061" y="6308209"/>
            <a:ext cx="333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https://gocoder.tistory.com/51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5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오류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011265-30C1-4B4F-B21C-285B596D5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528" y="2118412"/>
            <a:ext cx="6874944" cy="3222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0B3364-EA3C-4BAA-AD6D-03D51C2D9F88}"/>
              </a:ext>
            </a:extLst>
          </p:cNvPr>
          <p:cNvSpPr txBox="1"/>
          <p:nvPr/>
        </p:nvSpPr>
        <p:spPr>
          <a:xfrm rot="20167604">
            <a:off x="5720737" y="3275390"/>
            <a:ext cx="750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/>
              <a:t>?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42608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수정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E321B4-DFC9-4106-9FD6-47906741D60C}"/>
              </a:ext>
            </a:extLst>
          </p:cNvPr>
          <p:cNvSpPr/>
          <p:nvPr/>
        </p:nvSpPr>
        <p:spPr>
          <a:xfrm>
            <a:off x="2353866" y="3429000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"stylesheet" </a:t>
            </a:r>
            <a:r>
              <a:rPr lang="en-US" altLang="ko-KR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"select2.css"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CA8704-3D50-4EB2-BC48-0941B6C56337}"/>
              </a:ext>
            </a:extLst>
          </p:cNvPr>
          <p:cNvSpPr/>
          <p:nvPr/>
        </p:nvSpPr>
        <p:spPr>
          <a:xfrm>
            <a:off x="2353866" y="1913512"/>
            <a:ext cx="8060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link </a:t>
            </a:r>
            <a:r>
              <a:rPr lang="en-US" altLang="ko-KR" dirty="0" err="1">
                <a:solidFill>
                  <a:srgbClr val="7F007F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"stylesheet" </a:t>
            </a:r>
            <a:r>
              <a:rPr lang="en-US" altLang="ko-K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/bootstrap.css"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20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E2EFEA-144D-4E99-B24B-EBFA144CA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1532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0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0F5284-09DA-4A5E-81FA-75B2A3C5E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25" y="3429000"/>
            <a:ext cx="4346575" cy="1079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813985-4AF0-4EA3-9077-7EBBC2E60593}"/>
              </a:ext>
            </a:extLst>
          </p:cNvPr>
          <p:cNvSpPr txBox="1"/>
          <p:nvPr/>
        </p:nvSpPr>
        <p:spPr>
          <a:xfrm rot="20682472">
            <a:off x="1041399" y="2743199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price.jsp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09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0EDB88-54F2-454A-8203-580551FB6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2481262"/>
            <a:ext cx="78200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5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105</Words>
  <Application>Microsoft Office PowerPoint</Application>
  <PresentationFormat>와이드스크린</PresentationFormat>
  <Paragraphs>29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Consolas</vt:lpstr>
      <vt:lpstr>Office 테마</vt:lpstr>
      <vt:lpstr>S/W프로젝트</vt:lpstr>
      <vt:lpstr>화면</vt:lpstr>
      <vt:lpstr>검색되는 Select박스</vt:lpstr>
      <vt:lpstr>화면 오류(?)</vt:lpstr>
      <vt:lpstr>화면 오류(?)</vt:lpstr>
      <vt:lpstr>화면 수정</vt:lpstr>
      <vt:lpstr>화면 수정</vt:lpstr>
      <vt:lpstr>화면 수정</vt:lpstr>
      <vt:lpstr>화면 수정</vt:lpstr>
      <vt:lpstr>Text창 클릭시 달력출력</vt:lpstr>
      <vt:lpstr>화면 수정</vt:lpstr>
      <vt:lpstr>이클립스</vt:lpstr>
      <vt:lpstr>이달의 음식</vt:lpstr>
      <vt:lpstr>다중셀렉트박스…</vt:lpstr>
      <vt:lpstr>다중셀렉트박스…</vt:lpstr>
      <vt:lpstr>다중셀렉트박스…</vt:lpstr>
      <vt:lpstr>다중셀렉트박스…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농산물 시세</dc:title>
  <dc:creator>Lee DoYeop</dc:creator>
  <cp:lastModifiedBy>Lee DoYeop</cp:lastModifiedBy>
  <cp:revision>141</cp:revision>
  <dcterms:created xsi:type="dcterms:W3CDTF">2019-09-03T17:30:31Z</dcterms:created>
  <dcterms:modified xsi:type="dcterms:W3CDTF">2019-11-27T05:38:45Z</dcterms:modified>
</cp:coreProperties>
</file>