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76" r:id="rId5"/>
    <p:sldId id="266" r:id="rId6"/>
    <p:sldId id="267" r:id="rId7"/>
    <p:sldId id="269" r:id="rId8"/>
    <p:sldId id="287" r:id="rId9"/>
    <p:sldId id="278" r:id="rId10"/>
    <p:sldId id="281" r:id="rId11"/>
    <p:sldId id="292" r:id="rId12"/>
    <p:sldId id="291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0" r:id="rId21"/>
    <p:sldId id="302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B%B9%20%ED%8E%98%EC%9D%B4%EC%A7%8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wiki/w/%ED%81%AC%EB%A1%A4%EB%A7%81" TargetMode="External"/><Relationship Id="rId4" Type="http://schemas.openxmlformats.org/officeDocument/2006/relationships/hyperlink" Target="https://namu.wiki/w/%ED%81%AC%EB%A1%A4%EB%9F%A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x0vPvlEmdAZv_okJzox5wj2gG_fNh_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ukeom.wordpress.com/2011/08/12/mysql-workbench%EC%97%90%EC%84%9C-localhost-%EC%A0%91%EC%86%8D%EC%8B%9C-cant-connect-mysql-5-server-on-127-0-0-1-10061-%EC%A0%91%EC%86%8D-%EC%98%A4%EB%A5%98-%ED%95%B4%EA%B2%B0-%EB%B0%A9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waaa.tistory.com/19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waaa.tistory.com/1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rbae.github.io/dbms/mysql/dbms-mysql-jdbc-timezone-troubleshoo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mis.or.kr/customer/main/main.do" TargetMode="External"/><Relationship Id="rId2" Type="http://schemas.openxmlformats.org/officeDocument/2006/relationships/hyperlink" Target="https://www.kamis.or.kr/customer/inform/about/about.do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5B9119-014E-46BF-9295-C6A095A7F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838200" y="1346201"/>
            <a:ext cx="3250406" cy="5321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34E977-BB72-4664-B791-BC56A3F16885}"/>
              </a:ext>
            </a:extLst>
          </p:cNvPr>
          <p:cNvSpPr txBox="1"/>
          <p:nvPr/>
        </p:nvSpPr>
        <p:spPr>
          <a:xfrm>
            <a:off x="5892800" y="1424663"/>
            <a:ext cx="44957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크롤링</a:t>
            </a:r>
            <a:r>
              <a:rPr lang="en-US" altLang="ko-KR" sz="2000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en-US" altLang="ko-KR" dirty="0"/>
              <a:t>(crawling) </a:t>
            </a:r>
            <a:r>
              <a:rPr lang="ko-KR" altLang="en-US" dirty="0"/>
              <a:t>혹은 </a:t>
            </a:r>
            <a:r>
              <a:rPr lang="ko-KR" altLang="en-US" dirty="0" err="1"/>
              <a:t>스크레이핑</a:t>
            </a:r>
            <a:r>
              <a:rPr lang="en-US" altLang="ko-KR" dirty="0"/>
              <a:t>(scraping)</a:t>
            </a:r>
            <a:r>
              <a:rPr lang="ko-KR" altLang="en-US" dirty="0"/>
              <a:t>은 </a:t>
            </a:r>
            <a:r>
              <a:rPr lang="ko-KR" altLang="en-US" dirty="0">
                <a:hlinkClick r:id="rId3" tooltip="웹 페이지"/>
              </a:rPr>
              <a:t>웹 페이지</a:t>
            </a:r>
            <a:r>
              <a:rPr lang="ko-KR" altLang="en-US" dirty="0"/>
              <a:t>를 그대로 가져와서 거기서 데이터를 추출해 내는 행위다</a:t>
            </a:r>
            <a:r>
              <a:rPr lang="en-US" altLang="ko-KR" dirty="0"/>
              <a:t>. </a:t>
            </a:r>
            <a:r>
              <a:rPr lang="ko-KR" altLang="en-US" dirty="0"/>
              <a:t>크롤링하는 소프트웨어는 </a:t>
            </a:r>
            <a:r>
              <a:rPr lang="ko-KR" altLang="en-US" dirty="0" err="1">
                <a:hlinkClick r:id="rId4" tooltip="크롤러"/>
              </a:rPr>
              <a:t>크롤러</a:t>
            </a:r>
            <a:r>
              <a:rPr lang="en-US" altLang="ko-KR" dirty="0"/>
              <a:t>(crawler)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dirty="0">
                <a:hlinkClick r:id="rId5"/>
              </a:rPr>
              <a:t>https://namu.wiki/w/%ED%81%AC%EB%A1%A4%EB%A7%81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8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4C240E-6C85-4A89-83EE-2BA39066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77425" cy="3438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6CF828-0DA7-4882-9A13-87D52C87510C}"/>
              </a:ext>
            </a:extLst>
          </p:cNvPr>
          <p:cNvSpPr txBox="1"/>
          <p:nvPr/>
        </p:nvSpPr>
        <p:spPr>
          <a:xfrm>
            <a:off x="3801305" y="6308209"/>
            <a:ext cx="839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https://www.youtube.com/playlist?list=PLRx0vPvlEmdAZv_okJzox5wj2gG_fNh_6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9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C17A77F-D3F5-48BD-B0CA-6A9F4CE7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35" t="538" b="1"/>
          <a:stretch/>
        </p:blipFill>
        <p:spPr>
          <a:xfrm>
            <a:off x="270216" y="1798434"/>
            <a:ext cx="5825784" cy="43279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175365-5C15-4F67-9A2C-991D941DB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8" t="368" r="318" b="268"/>
          <a:stretch/>
        </p:blipFill>
        <p:spPr>
          <a:xfrm>
            <a:off x="2797970" y="1744561"/>
            <a:ext cx="5734819" cy="43279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7991BF-A07A-4A05-8F47-AAF0AD3E99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40" t="3451" r="-5467" b="743"/>
          <a:stretch/>
        </p:blipFill>
        <p:spPr>
          <a:xfrm>
            <a:off x="5076779" y="1721157"/>
            <a:ext cx="3005931" cy="4351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5B0FA1-F0F9-480A-842C-4430FF008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1" t="996"/>
          <a:stretch/>
        </p:blipFill>
        <p:spPr>
          <a:xfrm>
            <a:off x="8082710" y="1718445"/>
            <a:ext cx="3976711" cy="44966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27A94B-77DB-4424-90CB-940A95F0A7B1}"/>
              </a:ext>
            </a:extLst>
          </p:cNvPr>
          <p:cNvSpPr/>
          <p:nvPr/>
        </p:nvSpPr>
        <p:spPr>
          <a:xfrm>
            <a:off x="9766300" y="3429000"/>
            <a:ext cx="381000" cy="10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8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EBB41C-F771-4C89-BCB5-CFF1C800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85888"/>
            <a:ext cx="4752975" cy="4295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66E411-0D0E-47FF-BBA6-D243F443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1385888"/>
            <a:ext cx="69691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C59B4-FE3E-42DC-A9BA-932F2F72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8188"/>
            <a:ext cx="810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C5F39-06AB-43DB-AC91-0F07637D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954713" y="2622550"/>
            <a:ext cx="5572125" cy="6048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C9C496-F4AF-49CD-9354-868EAF4E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" y="1690688"/>
            <a:ext cx="4638675" cy="30194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7F15A9-7FEA-4385-B491-247B6B6BFD06}"/>
              </a:ext>
            </a:extLst>
          </p:cNvPr>
          <p:cNvSpPr/>
          <p:nvPr/>
        </p:nvSpPr>
        <p:spPr>
          <a:xfrm>
            <a:off x="2019300" y="2527300"/>
            <a:ext cx="6985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1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0" y="5950040"/>
            <a:ext cx="12294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https://dukeom.wordpress.com/2011/08/12/mysql-workbench%EC%97%90%EC%84%9C-localhost-%EC%A0%91%EC</a:t>
            </a:r>
          </a:p>
          <a:p>
            <a:r>
              <a:rPr lang="en-US" altLang="ko-KR" dirty="0">
                <a:hlinkClick r:id="rId3"/>
              </a:rPr>
              <a:t>%86%8D%EC%8B%9C-cant-connect-mysql-5-server-on-127-0-0-1-10061-%EC%A0%91%EC%86%8D-%EC%98%A4</a:t>
            </a:r>
          </a:p>
          <a:p>
            <a:r>
              <a:rPr lang="en-US" altLang="ko-KR" dirty="0">
                <a:hlinkClick r:id="rId3"/>
              </a:rPr>
              <a:t>%EB%A5%98-%ED%95%B4%EA%B2%B0-%EB%B0%A9/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031DE-38CC-4870-B11A-01214AB3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74" y="3852863"/>
            <a:ext cx="4648200" cy="1666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5B4100-2BB5-486B-85E0-7E2B37C44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874" y="1760348"/>
            <a:ext cx="5292949" cy="20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9039534" y="6492875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https://hwaaa.tistory.com/19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FF90A9-30C1-4D74-BEE9-1FD17D624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1" y="4090285"/>
            <a:ext cx="4888740" cy="25872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B3CBAB-C898-41F6-BE41-C1D73677D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69" y="4124213"/>
            <a:ext cx="5143500" cy="1085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CAC155-9129-4B09-84A1-125F81A37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69" y="5416436"/>
            <a:ext cx="3275012" cy="1261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4976BB-2825-4D06-B7E4-BBFB5A244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369" y="1690688"/>
            <a:ext cx="60579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1236F-4DAD-4131-8B20-48BD3E4D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388483" cy="216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9039534" y="6492875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https://hwaaa.tistory.com/19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F38270-1341-4375-A774-913DFC3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775" y="1690688"/>
            <a:ext cx="4038600" cy="466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E8EAB0-2D91-49FA-BE9C-2FAC11F14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75" y="4330700"/>
            <a:ext cx="4972050" cy="1247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4C5398-E719-484D-835F-808299576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571" y="3038072"/>
            <a:ext cx="6257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7E7A-20A8-403D-81CB-C59CEF8E6B34}"/>
              </a:ext>
            </a:extLst>
          </p:cNvPr>
          <p:cNvSpPr txBox="1"/>
          <p:nvPr/>
        </p:nvSpPr>
        <p:spPr>
          <a:xfrm>
            <a:off x="3276663" y="6560740"/>
            <a:ext cx="886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https://dorbae.github.io/dbms/mysql/dbms-mysql-jdbc-timezone-troubleshooting/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409AD-36EA-46B5-B4FC-0EB2A8E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1" y="1429544"/>
            <a:ext cx="6296025" cy="3162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D52-1A42-474F-879F-A077597EF460}"/>
              </a:ext>
            </a:extLst>
          </p:cNvPr>
          <p:cNvSpPr/>
          <p:nvPr/>
        </p:nvSpPr>
        <p:spPr>
          <a:xfrm>
            <a:off x="1623753" y="2463800"/>
            <a:ext cx="5461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BC1F01-866F-47B4-8C4E-E4333ADE9D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16"/>
          <a:stretch/>
        </p:blipFill>
        <p:spPr>
          <a:xfrm>
            <a:off x="4300218" y="2265362"/>
            <a:ext cx="7702111" cy="745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38CDE4-6539-4E5A-ADA1-0EB529BE2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423172"/>
            <a:ext cx="6867525" cy="21375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3A4DE6-712E-4209-A027-B2FD63F23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59" y="4423172"/>
            <a:ext cx="2266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2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농산물시세비교</a:t>
            </a:r>
          </a:p>
        </p:txBody>
      </p:sp>
    </p:spTree>
    <p:extLst>
      <p:ext uri="{BB962C8B-B14F-4D97-AF65-F5344CB8AC3E}">
        <p14:creationId xmlns:p14="http://schemas.microsoft.com/office/powerpoint/2010/main" val="336044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0994F-CDED-42D0-AD62-F7304131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6" y="1811227"/>
            <a:ext cx="5934075" cy="638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BA746E-ED21-4C64-9AAA-66856459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6" y="2736776"/>
            <a:ext cx="4584700" cy="3444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6EAE90-C254-4543-9A0B-5B2B70FBC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63" y="2736776"/>
            <a:ext cx="4059237" cy="2888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0AAE0-F417-4A3B-AAE8-D3FC25629638}"/>
              </a:ext>
            </a:extLst>
          </p:cNvPr>
          <p:cNvSpPr txBox="1"/>
          <p:nvPr/>
        </p:nvSpPr>
        <p:spPr>
          <a:xfrm>
            <a:off x="8600281" y="593887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결국 재설치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87565-AF45-4245-8E2C-B0B792A09DA0}"/>
              </a:ext>
            </a:extLst>
          </p:cNvPr>
          <p:cNvSpPr txBox="1"/>
          <p:nvPr/>
        </p:nvSpPr>
        <p:spPr>
          <a:xfrm>
            <a:off x="549286" y="6283917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서버만 삭제</a:t>
            </a:r>
            <a:r>
              <a:rPr lang="en-US" altLang="ko-KR" dirty="0"/>
              <a:t>.. </a:t>
            </a:r>
            <a:r>
              <a:rPr lang="ko-KR" altLang="en-US" dirty="0"/>
              <a:t>후 설치하니 패스워드가 </a:t>
            </a:r>
            <a:r>
              <a:rPr lang="ko-KR" altLang="en-US" dirty="0" err="1"/>
              <a:t>안됌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856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94E962-0F78-401E-B474-8EE408C238C2}"/>
              </a:ext>
            </a:extLst>
          </p:cNvPr>
          <p:cNvSpPr/>
          <p:nvPr/>
        </p:nvSpPr>
        <p:spPr>
          <a:xfrm>
            <a:off x="189671" y="4330700"/>
            <a:ext cx="1879242" cy="1812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FD30E-08DE-4A4D-8006-CDC6CF41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0725"/>
            <a:ext cx="4695825" cy="2876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B6757A-EB58-4267-972D-2ABE3E87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7" y="2387600"/>
            <a:ext cx="2571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0A4B-40ED-48D3-92EA-12ABDEE3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182955D-B3B8-41CD-9DFA-4F3665EE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11385"/>
              </p:ext>
            </p:extLst>
          </p:nvPr>
        </p:nvGraphicFramePr>
        <p:xfrm>
          <a:off x="579525" y="1434013"/>
          <a:ext cx="11032950" cy="426860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35530">
                  <a:extLst>
                    <a:ext uri="{9D8B030D-6E8A-4147-A177-3AD203B41FA5}">
                      <a16:colId xmlns:a16="http://schemas.microsoft.com/office/drawing/2014/main" val="3940247673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70693094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18699068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31612219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845360889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85437140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1446700077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604651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086646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46198518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428682855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3057923312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88572710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2096446774"/>
                    </a:ext>
                  </a:extLst>
                </a:gridCol>
                <a:gridCol w="735530">
                  <a:extLst>
                    <a:ext uri="{9D8B030D-6E8A-4147-A177-3AD203B41FA5}">
                      <a16:colId xmlns:a16="http://schemas.microsoft.com/office/drawing/2014/main" val="401433064"/>
                    </a:ext>
                  </a:extLst>
                </a:gridCol>
              </a:tblGrid>
              <a:tr h="533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786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92138"/>
                  </a:ext>
                </a:extLst>
              </a:tr>
              <a:tr h="5335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기획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67322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분석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3831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설계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9951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44671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661276"/>
                  </a:ext>
                </a:extLst>
              </a:tr>
              <a:tr h="53357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완성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9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4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/>
              <a:t>개발환경 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어떤 것이 좋을 것 같다</a:t>
            </a:r>
            <a:r>
              <a:rPr lang="en-US" altLang="ko-KR" dirty="0"/>
              <a:t>X</a:t>
            </a:r>
          </a:p>
          <a:p>
            <a:pPr marL="914400" lvl="2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이러한 기능을 추가 할 것 이다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</a:t>
            </a:r>
            <a:r>
              <a:rPr lang="en-US" altLang="ko-KR" dirty="0"/>
              <a:t> - KAMIS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6858000" y="5895974"/>
            <a:ext cx="53340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dirty="0"/>
              <a:t>KAMIS(</a:t>
            </a:r>
            <a:r>
              <a:rPr lang="ko-KR" altLang="en-US" sz="1500" dirty="0"/>
              <a:t>농산물 유통정보 서비스</a:t>
            </a:r>
            <a:r>
              <a:rPr lang="en-US" altLang="ko-KR" sz="1500" dirty="0"/>
              <a:t>) : </a:t>
            </a:r>
          </a:p>
          <a:p>
            <a:r>
              <a:rPr lang="en-US" altLang="ko-KR" sz="1500" dirty="0"/>
              <a:t>Korea Agricultural Marketing Information Service</a:t>
            </a:r>
          </a:p>
          <a:p>
            <a:br>
              <a:rPr lang="en-US" altLang="ko-KR" sz="1500" dirty="0">
                <a:hlinkClick r:id="rId2"/>
              </a:rPr>
            </a:br>
            <a:endParaRPr lang="en-US" altLang="ko-KR" sz="1500" dirty="0"/>
          </a:p>
          <a:p>
            <a:r>
              <a:rPr lang="ko-KR" altLang="en-US" sz="1500" dirty="0"/>
              <a:t>출처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https://www.kamis.or.kr/customer/main/main.do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698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78E7858-7865-4DDB-B5C8-BF017107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0500"/>
            <a:ext cx="10515600" cy="4716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D312-F6AB-46E6-9713-40E3C79ED4D5}"/>
              </a:ext>
            </a:extLst>
          </p:cNvPr>
          <p:cNvSpPr/>
          <p:nvPr/>
        </p:nvSpPr>
        <p:spPr>
          <a:xfrm>
            <a:off x="2641600" y="2616200"/>
            <a:ext cx="64135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5A482-E5FF-459C-8ABC-B971F8B167D3}"/>
              </a:ext>
            </a:extLst>
          </p:cNvPr>
          <p:cNvSpPr/>
          <p:nvPr/>
        </p:nvSpPr>
        <p:spPr>
          <a:xfrm>
            <a:off x="5842000" y="3818731"/>
            <a:ext cx="3213100" cy="1413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B33ACF-5A3A-4533-BD72-E6B3B927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13" y="1838325"/>
            <a:ext cx="10515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0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- KAMIS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61DE82-8517-4901-8C2D-FA39F69E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900"/>
            <a:ext cx="5881633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en-US" altLang="ko-KR" dirty="0"/>
              <a:t>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D4A523BB-FEA6-4B64-9FE5-305D573E0AC9}"/>
              </a:ext>
            </a:extLst>
          </p:cNvPr>
          <p:cNvSpPr txBox="1">
            <a:spLocks/>
          </p:cNvSpPr>
          <p:nvPr/>
        </p:nvSpPr>
        <p:spPr>
          <a:xfrm>
            <a:off x="4749800" y="5895974"/>
            <a:ext cx="7442200" cy="962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출처</a:t>
            </a:r>
            <a:r>
              <a:rPr lang="en-US" altLang="ko-KR" sz="1600" dirty="0"/>
              <a:t>(</a:t>
            </a:r>
            <a:r>
              <a:rPr lang="ko-KR" altLang="en-US" sz="1600" dirty="0"/>
              <a:t>링크</a:t>
            </a:r>
            <a:r>
              <a:rPr lang="en-US" altLang="ko-KR" sz="1600" dirty="0"/>
              <a:t>): https://play.google.com/store/apps/details?id=kr.co.sorisoft.auction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2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벤치마킹 </a:t>
            </a:r>
            <a:r>
              <a:rPr lang="en-US" altLang="ko-KR" dirty="0"/>
              <a:t>– App(</a:t>
            </a:r>
            <a:r>
              <a:rPr lang="ko-KR" altLang="en-US" dirty="0"/>
              <a:t>농산물 경락시세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108AC-70FE-4F22-90DB-DE64E5C33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70797" y="1346201"/>
            <a:ext cx="3250406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272</Words>
  <Application>Microsoft Office PowerPoint</Application>
  <PresentationFormat>와이드스크린</PresentationFormat>
  <Paragraphs>68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S/W프로젝트</vt:lpstr>
      <vt:lpstr>농산물시세비교</vt:lpstr>
      <vt:lpstr>지난 주.</vt:lpstr>
      <vt:lpstr>벤치마킹 - KAMIS</vt:lpstr>
      <vt:lpstr>벤치마킹 - KAMIS</vt:lpstr>
      <vt:lpstr>벤치마킹 - KAMIS</vt:lpstr>
      <vt:lpstr>벤치마킹 - KAMIS</vt:lpstr>
      <vt:lpstr>벤치마킹 –  App(농산물 경락시세)</vt:lpstr>
      <vt:lpstr>벤치마킹 – App(농산물 경락시세)</vt:lpstr>
      <vt:lpstr>벤치마킹 – App(농산물 경락시세)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간트차트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55</cp:revision>
  <dcterms:created xsi:type="dcterms:W3CDTF">2019-09-03T17:30:31Z</dcterms:created>
  <dcterms:modified xsi:type="dcterms:W3CDTF">2019-09-18T04:53:09Z</dcterms:modified>
</cp:coreProperties>
</file>