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0" r:id="rId3"/>
    <p:sldId id="369" r:id="rId4"/>
    <p:sldId id="370" r:id="rId5"/>
    <p:sldId id="371" r:id="rId6"/>
    <p:sldId id="372" r:id="rId7"/>
    <p:sldId id="374" r:id="rId8"/>
    <p:sldId id="373" r:id="rId9"/>
    <p:sldId id="375" r:id="rId10"/>
    <p:sldId id="37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8" autoAdjust="0"/>
    <p:restoredTop sz="94660"/>
  </p:normalViewPr>
  <p:slideViewPr>
    <p:cSldViewPr snapToGrid="0">
      <p:cViewPr varScale="1">
        <p:scale>
          <a:sx n="76" d="100"/>
          <a:sy n="76" d="100"/>
        </p:scale>
        <p:origin x="5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4DE5E-9314-43AB-A8F9-4ECA1F259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9346EA-22CF-42B8-A3CA-109DD4117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9DEC7-973F-4301-B3C7-CED98970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0C21BE-E63C-406A-B9F3-D3A5792F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C2ED3-6AE0-4CCC-9295-CAE3BAAA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05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206C7-2B2B-4FD4-ABC0-141461BA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9A89EF-C551-417E-83BE-AE9FDCF41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59FBE-203E-4A00-AF8B-D309E97B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94EA1-8A1E-44FF-8D8B-4F693BB2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983C93-7BB1-4E36-B4A6-92878181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5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0CBC7C-A500-43CB-B358-77272181F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8CBF2A-099F-46EE-B8B3-051D78BF1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CEA3D-990B-4ECC-9787-36E509CAF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9E6653-4AE7-4290-A216-12679B18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6486D-2E2F-4125-9E92-0AB25054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72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45C9B-D44E-4254-A051-8731C5D3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6EBDD-2AB5-49EA-A446-C5BB22BA7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9B14F-769C-4B19-BF93-A35C75E6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06C83E-8E4B-4CFB-AFFA-A31D0C72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32983-4435-435B-95E2-0F862465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06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ECD91-9F50-418F-A41F-24D7F4EF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13BE57-BCEC-4D91-A3F6-2E93CF8C2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96E29-722F-48D7-904C-02D61637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F3C06-D2AF-47E5-969E-A867F490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E44A14-F4EF-4015-9622-CE3DC37C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38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CE745-C1A0-4657-9B9C-5B9AB4B5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FF76E-7471-4BB2-8454-4AD64A83D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ADF322-4ADD-4DB6-8002-966689838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EA66A4-4E90-4B0A-A273-538EC6DE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D0B692-AD43-4519-9E2F-CADBE239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792FDC-0F20-4306-B580-39FDDAA0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7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A25AE-4191-44B6-A386-A54E26F08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1119DC-1F2D-4864-9D2C-5AC10D8D3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6A4CB5-5416-47E4-957C-9E6722864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595871-9BD1-45BC-A36F-98D4B1AC8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AF24CA-96F2-4543-BFCC-E98FC2C7B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284727-37DB-4812-A244-C4DFAADA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DBCC8B-640C-45ED-A0EC-0D0D97B8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330052-AC77-40EB-A269-FEC27833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18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CD514-588D-426C-A16E-5BEC405E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EF0402-4EEC-4B2D-BA96-32D56E79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DA7F57-0B55-42A3-A7AD-ADD4072F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79DDE-FC44-40F5-82A8-E0E2C2CE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6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6BC194-5DD4-4A8E-A873-E9DEF98F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70149C-57A4-44D4-AA8F-AF509E23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E9A3F3-09AC-4C68-BC78-9D24FF02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97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A307C-A042-4357-B51E-881DFBD0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CCF6D-1083-44D1-97AB-0AFC25F66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012DB0-90CC-41B6-B4B5-AF90C7F8E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89556C-1F20-4D6B-B50B-216FD840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51E8FD-5780-4ADD-A369-41EE6AD1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4B0BBE-2CBC-4879-B868-1FB95F89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26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5A6EF-930A-4BEF-8EDA-511B1B44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28E31E-FCD0-4BA1-91B6-8EE1F1A03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DC96C4-89E0-4096-A7FD-44470DC26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C49578-B487-43B3-B9EB-70510E4B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6480-5405-4DA9-9011-A389E3F88C01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B0A1F8-74AC-48AC-84ED-B0DD4C7C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F5EC6E-3AE4-418B-8FC6-55DF3ECB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79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A05639-56BA-46A0-8890-17B280EF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1C6EFA-EC50-4602-8618-743DC1861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B1FAD5-99B4-4DEF-B864-C25739736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36480-5405-4DA9-9011-A389E3F88C01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547632-7373-47B3-A401-A9BABEB8F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79B96-BE9B-4AFF-9403-997A19153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1BCDE-07C8-4712-8949-B148ECA4E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71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ocoder.tistory.com/51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66C8C-5D09-4B6B-B8EF-66FE455A2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S/W</a:t>
            </a:r>
            <a:r>
              <a:rPr lang="ko-KR" altLang="en-US" dirty="0"/>
              <a:t>프로젝트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E79F4AD-899F-42BA-B889-6FD224255118}"/>
              </a:ext>
            </a:extLst>
          </p:cNvPr>
          <p:cNvSpPr txBox="1">
            <a:spLocks/>
          </p:cNvSpPr>
          <p:nvPr/>
        </p:nvSpPr>
        <p:spPr>
          <a:xfrm>
            <a:off x="7721600" y="4470400"/>
            <a:ext cx="44704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201644024 </a:t>
            </a:r>
            <a:r>
              <a:rPr lang="ko-KR" altLang="en-US" sz="3000" dirty="0" err="1"/>
              <a:t>이도엽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69241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</a:t>
            </a:r>
            <a:r>
              <a:rPr lang="ko-KR" altLang="en-US" dirty="0"/>
              <a:t>창 </a:t>
            </a:r>
            <a:r>
              <a:rPr lang="ko-KR" altLang="en-US" dirty="0" err="1"/>
              <a:t>클릭시</a:t>
            </a:r>
            <a:r>
              <a:rPr lang="ko-KR" altLang="en-US" dirty="0"/>
              <a:t> 달력출력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C853B9-00B3-4048-B0E5-B4F3C596E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495675" cy="25812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2CC8385-59D6-453F-8BEB-B00D4FB75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699" y="1690688"/>
            <a:ext cx="6815951" cy="3554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789D5B-AC51-4D94-902A-E3CE55D00750}"/>
              </a:ext>
            </a:extLst>
          </p:cNvPr>
          <p:cNvSpPr txBox="1"/>
          <p:nvPr/>
        </p:nvSpPr>
        <p:spPr>
          <a:xfrm rot="19716034">
            <a:off x="2277069" y="4572797"/>
            <a:ext cx="2072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수정 예정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84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 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99C79A8-B1FB-4D7A-A520-D81B42719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농산물 시세표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293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707428-C199-4F75-8154-B138FB4E0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150" y="1681163"/>
            <a:ext cx="5943600" cy="3371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D82812-293B-43E9-BE4F-63A93A987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55372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0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04FA03-2DF8-481C-A6B6-DC01B350F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3429000"/>
            <a:ext cx="9925050" cy="3200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9C94C3-C807-4C46-9CDB-C2CE2D5BB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4" y="1416050"/>
            <a:ext cx="49244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2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26CC58-3019-44F7-8A5A-E2E6B43B0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895" y="0"/>
            <a:ext cx="96141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2E0790-8E18-44F1-9B29-C9A446DFC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49" y="1320800"/>
            <a:ext cx="11534702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57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검색되는 </a:t>
            </a:r>
            <a:r>
              <a:rPr lang="en-US" altLang="ko-KR" dirty="0"/>
              <a:t>Select</a:t>
            </a:r>
            <a:r>
              <a:rPr lang="ko-KR" altLang="en-US" dirty="0"/>
              <a:t>박스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CA8D80-4D5E-46FE-94E2-4CA77F1E7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624134"/>
            <a:ext cx="3940108" cy="16557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60A090-AD4A-417F-A6CA-3F33438FE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74811"/>
            <a:ext cx="6100748" cy="2143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5FA17B-2E32-4908-9A04-9C4D3F77A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103436"/>
            <a:ext cx="5478471" cy="32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51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오류</a:t>
            </a:r>
            <a:r>
              <a:rPr lang="en-US" altLang="ko-KR" dirty="0"/>
              <a:t>(?)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278A4A-5E45-4A91-B80D-EF6156643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658100" cy="1181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BDC4F0-AD24-4FAB-A4B0-06004F9BB626}"/>
              </a:ext>
            </a:extLst>
          </p:cNvPr>
          <p:cNvSpPr txBox="1"/>
          <p:nvPr/>
        </p:nvSpPr>
        <p:spPr>
          <a:xfrm>
            <a:off x="8855061" y="6308209"/>
            <a:ext cx="333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https://gocoder.tistory.com/51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5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F2B36-F715-49FE-8005-4132FFED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오류</a:t>
            </a:r>
            <a:r>
              <a:rPr lang="en-US" altLang="ko-KR" dirty="0"/>
              <a:t>(?)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5011265-30C1-4B4F-B21C-285B596D5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528" y="2118412"/>
            <a:ext cx="6874944" cy="3222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0B3364-EA3C-4BAA-AD6D-03D51C2D9F88}"/>
              </a:ext>
            </a:extLst>
          </p:cNvPr>
          <p:cNvSpPr txBox="1"/>
          <p:nvPr/>
        </p:nvSpPr>
        <p:spPr>
          <a:xfrm rot="20167604">
            <a:off x="5720737" y="3275390"/>
            <a:ext cx="7505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/>
              <a:t>?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426081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2612</TotalTime>
  <Words>43</Words>
  <Application>Microsoft Office PowerPoint</Application>
  <PresentationFormat>와이드스크린</PresentationFormat>
  <Paragraphs>16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S/W프로젝트</vt:lpstr>
      <vt:lpstr>이번 주.</vt:lpstr>
      <vt:lpstr>화면</vt:lpstr>
      <vt:lpstr>화면</vt:lpstr>
      <vt:lpstr>화면</vt:lpstr>
      <vt:lpstr>화면</vt:lpstr>
      <vt:lpstr>검색되는 Select박스</vt:lpstr>
      <vt:lpstr>화면 오류(?)</vt:lpstr>
      <vt:lpstr>화면 오류(?)</vt:lpstr>
      <vt:lpstr>Text창 클릭시 달력출력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농산물 시세</dc:title>
  <dc:creator>Lee DoYeop</dc:creator>
  <cp:lastModifiedBy>Lee DoYeop</cp:lastModifiedBy>
  <cp:revision>133</cp:revision>
  <dcterms:created xsi:type="dcterms:W3CDTF">2019-09-03T17:30:31Z</dcterms:created>
  <dcterms:modified xsi:type="dcterms:W3CDTF">2019-11-20T04:35:00Z</dcterms:modified>
</cp:coreProperties>
</file>