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92" r:id="rId5"/>
    <p:sldId id="294" r:id="rId6"/>
    <p:sldId id="297" r:id="rId7"/>
    <p:sldId id="296" r:id="rId8"/>
    <p:sldId id="299" r:id="rId9"/>
    <p:sldId id="298" r:id="rId10"/>
    <p:sldId id="300" r:id="rId11"/>
    <p:sldId id="302" r:id="rId12"/>
    <p:sldId id="303" r:id="rId13"/>
    <p:sldId id="304" r:id="rId14"/>
    <p:sldId id="305" r:id="rId15"/>
    <p:sldId id="291" r:id="rId16"/>
    <p:sldId id="295" r:id="rId17"/>
    <p:sldId id="30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playlist?list=PLRx0vPvlEmdAZv_okJzox5wj2gG_fNh_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8CBBBA-9230-4D0B-96B6-DB020205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23975"/>
            <a:ext cx="5029200" cy="3404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A1EE5-1A68-4518-903E-B35D8C65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1451402"/>
            <a:ext cx="5356225" cy="37043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989A68-B839-4BD8-B51C-BFFEB70F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2598738"/>
            <a:ext cx="7334250" cy="140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48C364-23DC-4F6C-93A3-2E504D131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3532188"/>
            <a:ext cx="6096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EB72D-6ADA-4654-9849-BC526189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690688"/>
            <a:ext cx="6817576" cy="34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F2AF02-33BD-4E25-A21B-BA55BC63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690687"/>
            <a:ext cx="8124825" cy="3476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68EBB8-A8A5-474E-8C50-459205A0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437" y="1685925"/>
            <a:ext cx="8134350" cy="3486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A72D42-5312-463A-9923-3CA08F177567}"/>
              </a:ext>
            </a:extLst>
          </p:cNvPr>
          <p:cNvSpPr/>
          <p:nvPr/>
        </p:nvSpPr>
        <p:spPr>
          <a:xfrm>
            <a:off x="1981200" y="4635500"/>
            <a:ext cx="609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9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68E9C0-1FDB-483F-BB6E-BEDE73BA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06" y="2241550"/>
            <a:ext cx="9780588" cy="387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8E534-85F5-42D9-BC45-F8EF4505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06" y="4261509"/>
            <a:ext cx="9780588" cy="354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2437DE-863B-4B9C-AAD5-DF0BCC72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887412"/>
            <a:ext cx="8105775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FAB88B-5680-4BD9-A84F-C9A1A77D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443038"/>
            <a:ext cx="4448175" cy="420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97767-2315-41F8-BA39-BD50FA2CB618}"/>
              </a:ext>
            </a:extLst>
          </p:cNvPr>
          <p:cNvSpPr txBox="1"/>
          <p:nvPr/>
        </p:nvSpPr>
        <p:spPr>
          <a:xfrm>
            <a:off x="2727324" y="5859463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부트스트랩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ABE5-5265-4E0F-B248-920C71607782}"/>
              </a:ext>
            </a:extLst>
          </p:cNvPr>
          <p:cNvSpPr txBox="1"/>
          <p:nvPr/>
        </p:nvSpPr>
        <p:spPr>
          <a:xfrm>
            <a:off x="7251700" y="1690688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세계에서 가장 인기있는</a:t>
            </a:r>
            <a:endParaRPr lang="en-US" altLang="ko-KR" dirty="0"/>
          </a:p>
          <a:p>
            <a:r>
              <a:rPr lang="ko-KR" altLang="en-US" dirty="0"/>
              <a:t>프론트 엔드 컴포넌트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웹에서의 반응형 모바일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908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B2C6F3-B29D-4914-A6A7-F3B4F7E7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75" y="1785144"/>
            <a:ext cx="7791049" cy="3287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E23483-EB0D-4D0D-B1F4-C7889E30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30812"/>
            <a:ext cx="46767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3ADE05-98C3-42DD-8B9B-1EA70870F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03118"/>
            <a:ext cx="9829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API</a:t>
            </a:r>
            <a:r>
              <a:rPr lang="ko-KR" altLang="en-US" dirty="0"/>
              <a:t>데이터를 화면에 출력하기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API</a:t>
            </a:r>
            <a:r>
              <a:rPr lang="ko-KR" altLang="en-US" dirty="0"/>
              <a:t>데이터를 </a:t>
            </a:r>
            <a:r>
              <a:rPr lang="en-US" altLang="ko-KR" dirty="0"/>
              <a:t>DB</a:t>
            </a:r>
            <a:r>
              <a:rPr lang="ko-KR" altLang="en-US" dirty="0"/>
              <a:t>에 넣고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/>
              <a:t>API</a:t>
            </a:r>
            <a:r>
              <a:rPr lang="ko-KR" altLang="en-US"/>
              <a:t>데이터 </a:t>
            </a:r>
            <a:r>
              <a:rPr lang="ko-KR" altLang="en-US" dirty="0"/>
              <a:t>출력하기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9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20D3BF-506A-4355-83E7-3203824ED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농산물시세비교</a:t>
            </a:r>
          </a:p>
        </p:txBody>
      </p:sp>
    </p:spTree>
    <p:extLst>
      <p:ext uri="{BB962C8B-B14F-4D97-AF65-F5344CB8AC3E}">
        <p14:creationId xmlns:p14="http://schemas.microsoft.com/office/powerpoint/2010/main" val="33604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6770-B9A5-493D-A9FD-49327E79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A1B2A-F3C4-4333-A6E3-F2ED4E3E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    Eclipse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CF828-0DA7-4882-9A13-87D52C87510C}"/>
              </a:ext>
            </a:extLst>
          </p:cNvPr>
          <p:cNvSpPr txBox="1"/>
          <p:nvPr/>
        </p:nvSpPr>
        <p:spPr>
          <a:xfrm>
            <a:off x="3801305" y="6308209"/>
            <a:ext cx="839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https://www.youtube.com/playlist?list=PLRx0vPvlEmdAZv_okJzox5wj2gG_fNh_6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26C53-8B4F-4719-BAD3-88FA26B3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690688"/>
            <a:ext cx="10258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D51354-DF34-4AE8-96AF-7E5BFC5C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88" y="0"/>
            <a:ext cx="200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0564AF-C775-4CA6-8F6F-49FF5744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46200"/>
            <a:ext cx="9686925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F9878-56A4-4845-8965-3C88FF8C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0" y="3999945"/>
            <a:ext cx="5257105" cy="23780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EC6B9B-79D7-49DB-B8EA-2874A235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1435893"/>
            <a:ext cx="4762500" cy="1514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94FC09-5955-4BCB-B73C-ACF2A952C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0" y="3214687"/>
            <a:ext cx="2133600" cy="42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D4264E-D78F-4D63-8CB4-476F1C29C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80" y="1435893"/>
            <a:ext cx="5218113" cy="2248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25644-4AD1-417F-B4E8-254B46931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0" y="4075114"/>
            <a:ext cx="4559300" cy="8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96006-24A4-4251-A61C-66042EE2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90688"/>
            <a:ext cx="6971185" cy="3643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A7611-80E5-4884-8E16-67828492C924}"/>
              </a:ext>
            </a:extLst>
          </p:cNvPr>
          <p:cNvSpPr txBox="1"/>
          <p:nvPr/>
        </p:nvSpPr>
        <p:spPr>
          <a:xfrm>
            <a:off x="7161685" y="5334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printStackTrace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가장 자세한 예외 정보를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F24FC-09A3-4BCA-9C41-8F7A1E59519D}"/>
              </a:ext>
            </a:extLst>
          </p:cNvPr>
          <p:cNvSpPr txBox="1"/>
          <p:nvPr/>
        </p:nvSpPr>
        <p:spPr>
          <a:xfrm>
            <a:off x="1286881" y="5334000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PreparedStatement</a:t>
            </a:r>
            <a:r>
              <a:rPr lang="en-US" altLang="ko-KR" dirty="0"/>
              <a:t> =&gt;</a:t>
            </a:r>
          </a:p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동일하거나 </a:t>
            </a:r>
            <a:endParaRPr lang="en-US" altLang="ko-KR" dirty="0"/>
          </a:p>
          <a:p>
            <a:r>
              <a:rPr lang="ko-KR" altLang="en-US" dirty="0"/>
              <a:t>비슷한 데이터베이스 문을 높은 효율성으로 </a:t>
            </a:r>
            <a:endParaRPr lang="en-US" altLang="ko-KR" dirty="0"/>
          </a:p>
          <a:p>
            <a:r>
              <a:rPr lang="ko-KR" altLang="en-US" dirty="0"/>
              <a:t>반복적으로 실행하기 위해 사용되는 기능</a:t>
            </a:r>
          </a:p>
        </p:txBody>
      </p:sp>
    </p:spTree>
    <p:extLst>
      <p:ext uri="{BB962C8B-B14F-4D97-AF65-F5344CB8AC3E}">
        <p14:creationId xmlns:p14="http://schemas.microsoft.com/office/powerpoint/2010/main" val="90333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48C6-78B5-424D-84EC-097729DC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53C31C-C852-4F6D-8599-3FB7D1B1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690688"/>
            <a:ext cx="6824195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CAA9FC-000D-4E75-BB04-8823667B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3841750"/>
            <a:ext cx="4886325" cy="1666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26B198-7BF8-4157-B166-2CD2E966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40" y="3841750"/>
            <a:ext cx="2000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91</Words>
  <Application>Microsoft Office PowerPoint</Application>
  <PresentationFormat>와이드스크린</PresentationFormat>
  <Paragraphs>35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S/W프로젝트</vt:lpstr>
      <vt:lpstr>농산물시세비교</vt:lpstr>
      <vt:lpstr>지난 주.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공부상황</vt:lpstr>
      <vt:lpstr>다음 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70</cp:revision>
  <dcterms:created xsi:type="dcterms:W3CDTF">2019-09-03T17:30:31Z</dcterms:created>
  <dcterms:modified xsi:type="dcterms:W3CDTF">2019-09-25T01:56:51Z</dcterms:modified>
</cp:coreProperties>
</file>