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0" r:id="rId5"/>
    <p:sldId id="265" r:id="rId6"/>
    <p:sldId id="262" r:id="rId7"/>
    <p:sldId id="276" r:id="rId8"/>
    <p:sldId id="266" r:id="rId9"/>
    <p:sldId id="267" r:id="rId10"/>
    <p:sldId id="268" r:id="rId11"/>
    <p:sldId id="269" r:id="rId12"/>
    <p:sldId id="287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9" r:id="rId25"/>
    <p:sldId id="28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4DE5E-9314-43AB-A8F9-4ECA1F25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9346EA-22CF-42B8-A3CA-109DD4117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9DEC7-973F-4301-B3C7-CED98970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C21BE-E63C-406A-B9F3-D3A5792F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C2ED3-6AE0-4CCC-9295-CAE3BAAA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206C7-2B2B-4FD4-ABC0-141461BA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A89EF-C551-417E-83BE-AE9FDCF41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59FBE-203E-4A00-AF8B-D309E97B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94EA1-8A1E-44FF-8D8B-4F693BB2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83C93-7BB1-4E36-B4A6-9287818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5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0CBC7C-A500-43CB-B358-77272181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CBF2A-099F-46EE-B8B3-051D78BF1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CEA3D-990B-4ECC-9787-36E509CA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E6653-4AE7-4290-A216-12679B18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6486D-2E2F-4125-9E92-0AB25054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2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5C9B-D44E-4254-A051-8731C5D3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6EBDD-2AB5-49EA-A446-C5BB22BA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9B14F-769C-4B19-BF93-A35C75E6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6C83E-8E4B-4CFB-AFFA-A31D0C72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32983-4435-435B-95E2-0F862465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CD91-9F50-418F-A41F-24D7F4EF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3BE57-BCEC-4D91-A3F6-2E93CF8C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96E29-722F-48D7-904C-02D61637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F3C06-D2AF-47E5-969E-A867F490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44A14-F4EF-4015-9622-CE3DC37C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E745-C1A0-4657-9B9C-5B9AB4B5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FF76E-7471-4BB2-8454-4AD64A83D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DF322-4ADD-4DB6-8002-966689838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A66A4-4E90-4B0A-A273-538EC6DE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0B692-AD43-4519-9E2F-CADBE239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92FDC-0F20-4306-B580-39FDDAA0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A25AE-4191-44B6-A386-A54E26F0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119DC-1F2D-4864-9D2C-5AC10D8D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A4CB5-5416-47E4-957C-9E672286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95871-9BD1-45BC-A36F-98D4B1AC8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F24CA-96F2-4543-BFCC-E98FC2C7B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284727-37DB-4812-A244-C4DFAADA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BCC8B-640C-45ED-A0EC-0D0D97B8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330052-AC77-40EB-A269-FEC27833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8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CD514-588D-426C-A16E-5BEC405E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F0402-4EEC-4B2D-BA96-32D56E79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7F57-0B55-42A3-A7AD-ADD4072F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DDE-FC44-40F5-82A8-E0E2C2CE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6BC194-5DD4-4A8E-A873-E9DEF98F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0149C-57A4-44D4-AA8F-AF509E2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9A3F3-09AC-4C68-BC78-9D24FF02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7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A307C-A042-4357-B51E-881DFBD0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CCF6D-1083-44D1-97AB-0AFC25F66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12DB0-90CC-41B6-B4B5-AF90C7F8E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9556C-1F20-4D6B-B50B-216FD840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51E8FD-5780-4ADD-A369-41EE6AD1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B0BBE-2CBC-4879-B868-1FB95F89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6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5A6EF-930A-4BEF-8EDA-511B1B44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28E31E-FCD0-4BA1-91B6-8EE1F1A0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DC96C4-89E0-4096-A7FD-44470DC2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49578-B487-43B3-B9EB-70510E4B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0A1F8-74AC-48AC-84ED-B0DD4C7C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5EC6E-3AE4-418B-8FC6-55DF3ECB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9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05639-56BA-46A0-8890-17B280EF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C6EFA-EC50-4602-8618-743DC186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1FAD5-99B4-4DEF-B864-C25739736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36480-5405-4DA9-9011-A389E3F88C0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47632-7373-47B3-A401-A9BABEB8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79B96-BE9B-4AFF-9403-997A19153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1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mis.or.kr/customer/main/main.do" TargetMode="External"/><Relationship Id="rId2" Type="http://schemas.openxmlformats.org/officeDocument/2006/relationships/hyperlink" Target="https://www.kamis.or.kr/customer/inform/about/about.do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66C8C-5D09-4B6B-B8EF-66FE455A2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프로젝트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E79F4AD-899F-42BA-B889-6FD224255118}"/>
              </a:ext>
            </a:extLst>
          </p:cNvPr>
          <p:cNvSpPr txBox="1">
            <a:spLocks/>
          </p:cNvSpPr>
          <p:nvPr/>
        </p:nvSpPr>
        <p:spPr>
          <a:xfrm>
            <a:off x="7721600" y="4470400"/>
            <a:ext cx="44704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201644024 </a:t>
            </a:r>
            <a:r>
              <a:rPr lang="ko-KR" altLang="en-US" sz="3000" dirty="0" err="1"/>
              <a:t>이도엽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9241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- KAMIS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4D7D09-35FB-491D-A979-197F61151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690687"/>
            <a:ext cx="57912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- KAMIS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61DE82-8517-4901-8C2D-FA39F69ED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183" y="1460500"/>
            <a:ext cx="5881633" cy="471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2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0D3BF-506A-4355-83E7-3203824ED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– </a:t>
            </a:r>
            <a:br>
              <a:rPr lang="en-US" altLang="ko-KR" dirty="0"/>
            </a:br>
            <a:r>
              <a:rPr lang="en-US" altLang="ko-KR" dirty="0"/>
              <a:t>App(</a:t>
            </a:r>
            <a:r>
              <a:rPr lang="ko-KR" altLang="en-US" dirty="0"/>
              <a:t>농산물 경락시세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D4A523BB-FEA6-4B64-9FE5-305D573E0AC9}"/>
              </a:ext>
            </a:extLst>
          </p:cNvPr>
          <p:cNvSpPr txBox="1">
            <a:spLocks/>
          </p:cNvSpPr>
          <p:nvPr/>
        </p:nvSpPr>
        <p:spPr>
          <a:xfrm>
            <a:off x="4749800" y="5895974"/>
            <a:ext cx="7442200" cy="962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출처</a:t>
            </a:r>
            <a:r>
              <a:rPr lang="en-US" altLang="ko-KR" sz="1600" dirty="0"/>
              <a:t>(</a:t>
            </a:r>
            <a:r>
              <a:rPr lang="ko-KR" altLang="en-US" sz="1600" dirty="0"/>
              <a:t>링크</a:t>
            </a:r>
            <a:r>
              <a:rPr lang="en-US" altLang="ko-KR" sz="1600" dirty="0"/>
              <a:t>): https://play.google.com/store/apps/details?id=kr.co.sorisoft.auction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22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– App(</a:t>
            </a:r>
            <a:r>
              <a:rPr lang="ko-KR" altLang="en-US" dirty="0"/>
              <a:t>농산물 경락시세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9061E8-30E3-4B3E-88A0-2F6CA25C3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>
          <a:xfrm>
            <a:off x="4470797" y="1427164"/>
            <a:ext cx="3250406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2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– App(</a:t>
            </a:r>
            <a:r>
              <a:rPr lang="ko-KR" altLang="en-US" dirty="0"/>
              <a:t>농산물 경락시세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414FCF-FC91-40C0-97A1-7D9F24465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>
          <a:xfrm>
            <a:off x="4470797" y="1417638"/>
            <a:ext cx="3250406" cy="51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0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– App(</a:t>
            </a:r>
            <a:r>
              <a:rPr lang="ko-KR" altLang="en-US" dirty="0"/>
              <a:t>농산물 경락시세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A60304-3709-4CBC-B60E-DC8BE3581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>
          <a:xfrm>
            <a:off x="4470797" y="1417638"/>
            <a:ext cx="3250406" cy="54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3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– App(</a:t>
            </a:r>
            <a:r>
              <a:rPr lang="ko-KR" altLang="en-US" dirty="0"/>
              <a:t>농산물 경락시세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0DBCBA-E490-4D67-B45F-4344D163DC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>
          <a:xfrm>
            <a:off x="4470797" y="1427164"/>
            <a:ext cx="3250406" cy="543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1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– App(</a:t>
            </a:r>
            <a:r>
              <a:rPr lang="ko-KR" altLang="en-US" dirty="0"/>
              <a:t>농산물 경락시세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4E9E7B-3B8B-4B90-B3EC-9B885FB53F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>
          <a:xfrm>
            <a:off x="4470797" y="1427164"/>
            <a:ext cx="3250406" cy="543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25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– App(</a:t>
            </a:r>
            <a:r>
              <a:rPr lang="ko-KR" altLang="en-US" dirty="0"/>
              <a:t>농산물 경락시세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7FF912-45BB-4DF6-9C2C-8A7FBF9A7C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>
          <a:xfrm>
            <a:off x="4470797" y="1427164"/>
            <a:ext cx="3250406" cy="543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32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– App(</a:t>
            </a:r>
            <a:r>
              <a:rPr lang="ko-KR" altLang="en-US" dirty="0"/>
              <a:t>농산물 경락시세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D26AF3-A786-4F29-8E42-124476B75A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" b="-787"/>
          <a:stretch/>
        </p:blipFill>
        <p:spPr>
          <a:xfrm>
            <a:off x="4470797" y="1427164"/>
            <a:ext cx="3250406" cy="543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5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0D3BF-506A-4355-83E7-3203824ED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농산물시세비교</a:t>
            </a:r>
          </a:p>
        </p:txBody>
      </p:sp>
    </p:spTree>
    <p:extLst>
      <p:ext uri="{BB962C8B-B14F-4D97-AF65-F5344CB8AC3E}">
        <p14:creationId xmlns:p14="http://schemas.microsoft.com/office/powerpoint/2010/main" val="3360447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– App(</a:t>
            </a:r>
            <a:r>
              <a:rPr lang="ko-KR" altLang="en-US" dirty="0"/>
              <a:t>농산물 경락시세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F108AC-70FE-4F22-90DB-DE64E5C33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>
          <a:xfrm>
            <a:off x="4470797" y="1346200"/>
            <a:ext cx="3250406" cy="55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15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– App(</a:t>
            </a:r>
            <a:r>
              <a:rPr lang="ko-KR" altLang="en-US" dirty="0"/>
              <a:t>농산물 경락시세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ECAA24-72F5-426C-88CE-58B8685B0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>
          <a:xfrm>
            <a:off x="4470797" y="1346200"/>
            <a:ext cx="3250406" cy="55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27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– App(</a:t>
            </a:r>
            <a:r>
              <a:rPr lang="ko-KR" altLang="en-US" dirty="0"/>
              <a:t>농산물 경락시세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DE44AC-9CBA-45E4-89B9-076D5898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>
          <a:xfrm>
            <a:off x="4470797" y="1346200"/>
            <a:ext cx="3250406" cy="55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24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– App(</a:t>
            </a:r>
            <a:r>
              <a:rPr lang="ko-KR" altLang="en-US" dirty="0"/>
              <a:t>농산물 경락시세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5B9119-014E-46BF-9295-C6A095A7FB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>
          <a:xfrm>
            <a:off x="4470797" y="1346200"/>
            <a:ext cx="3250406" cy="55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1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0D3BF-506A-4355-83E7-3203824ED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024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20A4B-40ED-48D3-92EA-12ABDEE3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182955D-B3B8-41CD-9DFA-4F3665EEF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15634"/>
              </p:ext>
            </p:extLst>
          </p:nvPr>
        </p:nvGraphicFramePr>
        <p:xfrm>
          <a:off x="579525" y="1434013"/>
          <a:ext cx="11032950" cy="426860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35530">
                  <a:extLst>
                    <a:ext uri="{9D8B030D-6E8A-4147-A177-3AD203B41FA5}">
                      <a16:colId xmlns:a16="http://schemas.microsoft.com/office/drawing/2014/main" val="3940247673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1706930947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4186990688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3316122190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3845360889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1854371406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1446700077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3060465155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305086646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446198518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2428682855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3057923312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288572710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2096446774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401433064"/>
                    </a:ext>
                  </a:extLst>
                </a:gridCol>
              </a:tblGrid>
              <a:tr h="533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78638"/>
                  </a:ext>
                </a:extLst>
              </a:tr>
              <a:tr h="5335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구상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392138"/>
                  </a:ext>
                </a:extLst>
              </a:tr>
              <a:tr h="5335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기획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067322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분석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38316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설계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99511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44671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661276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완성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9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24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0D3BF-506A-4355-83E7-3203824ED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338263"/>
            <a:ext cx="9144000" cy="1036637"/>
          </a:xfrm>
        </p:spPr>
        <p:txBody>
          <a:bodyPr>
            <a:norm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ko-KR" altLang="en-US" dirty="0"/>
              <a:t>개발환경 </a:t>
            </a:r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7E375FD1-3615-40E2-B2CA-3D2C8C52312B}"/>
              </a:ext>
            </a:extLst>
          </p:cNvPr>
          <p:cNvSpPr txBox="1">
            <a:spLocks/>
          </p:cNvSpPr>
          <p:nvPr/>
        </p:nvSpPr>
        <p:spPr>
          <a:xfrm>
            <a:off x="1219200" y="2747963"/>
            <a:ext cx="9144000" cy="103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>
              <a:buFont typeface="Arial" panose="020B0604020202020204" pitchFamily="34" charset="0"/>
              <a:buChar char="•"/>
            </a:pPr>
            <a:r>
              <a:rPr lang="ko-KR" altLang="en-US" dirty="0"/>
              <a:t>벤치마킹 </a:t>
            </a: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350F3F43-6A46-499F-BFEA-326F817D09BA}"/>
              </a:ext>
            </a:extLst>
          </p:cNvPr>
          <p:cNvSpPr txBox="1">
            <a:spLocks/>
          </p:cNvSpPr>
          <p:nvPr/>
        </p:nvSpPr>
        <p:spPr>
          <a:xfrm>
            <a:off x="1219200" y="4157663"/>
            <a:ext cx="9144000" cy="103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>
              <a:buFont typeface="Arial" panose="020B0604020202020204" pitchFamily="34" charset="0"/>
              <a:buChar char="•"/>
            </a:pPr>
            <a:r>
              <a:rPr lang="ko-KR" altLang="en-US" dirty="0" err="1"/>
              <a:t>간트차트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018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0D3BF-506A-4355-83E7-3203824ED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개발환경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43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A1B2A-F3C4-4333-A6E3-F2ED4E3E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    </a:t>
            </a:r>
            <a:r>
              <a:rPr lang="en-US" altLang="ko-KR" dirty="0" err="1"/>
              <a:t>jdk</a:t>
            </a:r>
            <a:r>
              <a:rPr lang="en-US" altLang="ko-KR" dirty="0"/>
              <a:t> 1.8.0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aphache</a:t>
            </a:r>
            <a:r>
              <a:rPr lang="en-US" altLang="ko-KR" dirty="0"/>
              <a:t> tomcat 9.0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/>
              <a:t>eclipse 4.12.0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9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0D3BF-506A-4355-83E7-3203824ED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벤치마킹</a:t>
            </a:r>
          </a:p>
        </p:txBody>
      </p:sp>
    </p:spTree>
    <p:extLst>
      <p:ext uri="{BB962C8B-B14F-4D97-AF65-F5344CB8AC3E}">
        <p14:creationId xmlns:p14="http://schemas.microsoft.com/office/powerpoint/2010/main" val="362787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0D3BF-506A-4355-83E7-3203824ED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벤치마킹</a:t>
            </a:r>
            <a:r>
              <a:rPr lang="en-US" altLang="ko-KR" dirty="0"/>
              <a:t> - KAMIS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D4A523BB-FEA6-4B64-9FE5-305D573E0AC9}"/>
              </a:ext>
            </a:extLst>
          </p:cNvPr>
          <p:cNvSpPr txBox="1">
            <a:spLocks/>
          </p:cNvSpPr>
          <p:nvPr/>
        </p:nvSpPr>
        <p:spPr>
          <a:xfrm>
            <a:off x="6858000" y="5895974"/>
            <a:ext cx="5334000" cy="9620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/>
              <a:t>KAMIS(</a:t>
            </a:r>
            <a:r>
              <a:rPr lang="ko-KR" altLang="en-US" sz="1500" dirty="0"/>
              <a:t>농산물 유통정보 서비스</a:t>
            </a:r>
            <a:r>
              <a:rPr lang="en-US" altLang="ko-KR" sz="1500" dirty="0"/>
              <a:t>) : </a:t>
            </a:r>
          </a:p>
          <a:p>
            <a:r>
              <a:rPr lang="en-US" altLang="ko-KR" sz="1500" dirty="0"/>
              <a:t>Korea Agricultural Marketing Information Service</a:t>
            </a:r>
          </a:p>
          <a:p>
            <a:br>
              <a:rPr lang="en-US" altLang="ko-KR" sz="1500" dirty="0">
                <a:hlinkClick r:id="rId2"/>
              </a:rPr>
            </a:br>
            <a:endParaRPr lang="en-US" altLang="ko-KR" sz="1500" dirty="0"/>
          </a:p>
          <a:p>
            <a:r>
              <a:rPr lang="ko-KR" altLang="en-US" sz="1500" dirty="0"/>
              <a:t>출처</a:t>
            </a:r>
            <a:r>
              <a:rPr lang="en-US" altLang="ko-KR" sz="1500" dirty="0"/>
              <a:t>: </a:t>
            </a:r>
            <a:r>
              <a:rPr lang="en-US" altLang="ko-KR" sz="1500" dirty="0">
                <a:hlinkClick r:id="rId3"/>
              </a:rPr>
              <a:t>https://www.kamis.or.kr/customer/main/main.do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698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- KAMIS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78E7858-7865-4DDB-B5C8-BF0171075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0500"/>
            <a:ext cx="10515600" cy="47164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06BD312-F6AB-46E6-9713-40E3C79ED4D5}"/>
              </a:ext>
            </a:extLst>
          </p:cNvPr>
          <p:cNvSpPr/>
          <p:nvPr/>
        </p:nvSpPr>
        <p:spPr>
          <a:xfrm>
            <a:off x="2641600" y="2616200"/>
            <a:ext cx="64135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85A482-E5FF-459C-8ABC-B971F8B167D3}"/>
              </a:ext>
            </a:extLst>
          </p:cNvPr>
          <p:cNvSpPr/>
          <p:nvPr/>
        </p:nvSpPr>
        <p:spPr>
          <a:xfrm>
            <a:off x="5842000" y="3818731"/>
            <a:ext cx="3213100" cy="1413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89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- KAMIS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B33ACF-5A3A-4533-BD72-E6B3B927A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13" y="1838325"/>
            <a:ext cx="105156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0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188</Words>
  <Application>Microsoft Office PowerPoint</Application>
  <PresentationFormat>와이드스크린</PresentationFormat>
  <Paragraphs>62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S/W프로젝트</vt:lpstr>
      <vt:lpstr>농산물시세비교</vt:lpstr>
      <vt:lpstr>개발환경 </vt:lpstr>
      <vt:lpstr>개발환경</vt:lpstr>
      <vt:lpstr>개발환경</vt:lpstr>
      <vt:lpstr>벤치마킹</vt:lpstr>
      <vt:lpstr>벤치마킹 - KAMIS</vt:lpstr>
      <vt:lpstr>벤치마킹 - KAMIS</vt:lpstr>
      <vt:lpstr>벤치마킹 - KAMIS</vt:lpstr>
      <vt:lpstr>벤치마킹 - KAMIS</vt:lpstr>
      <vt:lpstr>벤치마킹 - KAMIS</vt:lpstr>
      <vt:lpstr>벤치마킹 –  App(농산물 경락시세)</vt:lpstr>
      <vt:lpstr>벤치마킹 – App(농산물 경락시세)</vt:lpstr>
      <vt:lpstr>벤치마킹 – App(농산물 경락시세)</vt:lpstr>
      <vt:lpstr>벤치마킹 – App(농산물 경락시세)</vt:lpstr>
      <vt:lpstr>벤치마킹 – App(농산물 경락시세)</vt:lpstr>
      <vt:lpstr>벤치마킹 – App(농산물 경락시세)</vt:lpstr>
      <vt:lpstr>벤치마킹 – App(농산물 경락시세)</vt:lpstr>
      <vt:lpstr>벤치마킹 – App(농산물 경락시세)</vt:lpstr>
      <vt:lpstr>벤치마킹 – App(농산물 경락시세)</vt:lpstr>
      <vt:lpstr>벤치마킹 – App(농산물 경락시세)</vt:lpstr>
      <vt:lpstr>벤치마킹 – App(농산물 경락시세)</vt:lpstr>
      <vt:lpstr>벤치마킹 – App(농산물 경락시세)</vt:lpstr>
      <vt:lpstr>간트차트</vt:lpstr>
      <vt:lpstr>간트차트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농산물 시세</dc:title>
  <dc:creator>Lee DoYeop</dc:creator>
  <cp:lastModifiedBy>Lee DoYeop</cp:lastModifiedBy>
  <cp:revision>26</cp:revision>
  <dcterms:created xsi:type="dcterms:W3CDTF">2019-09-03T17:30:31Z</dcterms:created>
  <dcterms:modified xsi:type="dcterms:W3CDTF">2019-09-11T04:41:35Z</dcterms:modified>
</cp:coreProperties>
</file>