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농산물 시세</a:t>
            </a:r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</a:p>
        </p:txBody>
      </p:sp>
    </p:spTree>
    <p:extLst>
      <p:ext uri="{BB962C8B-B14F-4D97-AF65-F5344CB8AC3E}">
        <p14:creationId xmlns:p14="http://schemas.microsoft.com/office/powerpoint/2010/main" val="386443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77F746-7C90-442F-9D92-6AA8C33E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11"/>
            <a:ext cx="12192000" cy="65185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0012E4-461A-46A7-9C4E-E4666F55C7CA}"/>
              </a:ext>
            </a:extLst>
          </p:cNvPr>
          <p:cNvSpPr/>
          <p:nvPr/>
        </p:nvSpPr>
        <p:spPr>
          <a:xfrm>
            <a:off x="114300" y="1562100"/>
            <a:ext cx="1041400" cy="1346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5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693C4E-495A-4126-A8BC-27CA4E89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2E1DFCF-B447-4FD3-B9C2-B47AA9A62A24}"/>
              </a:ext>
            </a:extLst>
          </p:cNvPr>
          <p:cNvSpPr/>
          <p:nvPr/>
        </p:nvSpPr>
        <p:spPr>
          <a:xfrm>
            <a:off x="8382000" y="1587500"/>
            <a:ext cx="20066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0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사용할 언어 및 기능</a:t>
            </a:r>
          </a:p>
        </p:txBody>
      </p:sp>
    </p:spTree>
    <p:extLst>
      <p:ext uri="{BB962C8B-B14F-4D97-AF65-F5344CB8AC3E}">
        <p14:creationId xmlns:p14="http://schemas.microsoft.com/office/powerpoint/2010/main" val="362787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56C5E-585F-43E4-B9EA-AB4C86DF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HTML, JSP, Chart, Grid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API : </a:t>
            </a:r>
            <a:r>
              <a:rPr lang="ko-KR" altLang="en-US" dirty="0"/>
              <a:t>농산물</a:t>
            </a:r>
            <a:r>
              <a:rPr lang="en-US" altLang="ko-KR" dirty="0"/>
              <a:t> </a:t>
            </a:r>
            <a:r>
              <a:rPr lang="ko-KR" altLang="en-US" dirty="0"/>
              <a:t>도매시장별 가격정보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농산물 품목별 가격정보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이달의 음식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CD9D97-1119-4C20-A304-A843155B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275" y="4486483"/>
            <a:ext cx="2168525" cy="16904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95FFBE-C24E-4D6B-8A10-0F3D057C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4486483"/>
            <a:ext cx="7010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26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농산물 시세</vt:lpstr>
      <vt:lpstr>화면구성</vt:lpstr>
      <vt:lpstr>PowerPoint 프레젠테이션</vt:lpstr>
      <vt:lpstr>PowerPoint 프레젠테이션</vt:lpstr>
      <vt:lpstr>사용할 언어 및 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8</cp:revision>
  <dcterms:created xsi:type="dcterms:W3CDTF">2019-09-03T17:30:31Z</dcterms:created>
  <dcterms:modified xsi:type="dcterms:W3CDTF">2019-09-04T03:47:44Z</dcterms:modified>
</cp:coreProperties>
</file>