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0" r:id="rId3"/>
    <p:sldId id="342" r:id="rId4"/>
    <p:sldId id="339" r:id="rId5"/>
    <p:sldId id="343" r:id="rId6"/>
    <p:sldId id="344" r:id="rId7"/>
    <p:sldId id="346" r:id="rId8"/>
    <p:sldId id="345" r:id="rId9"/>
    <p:sldId id="347" r:id="rId10"/>
    <p:sldId id="341" r:id="rId11"/>
    <p:sldId id="348" r:id="rId12"/>
    <p:sldId id="353" r:id="rId13"/>
    <p:sldId id="349" r:id="rId14"/>
    <p:sldId id="350" r:id="rId15"/>
    <p:sldId id="351" r:id="rId16"/>
    <p:sldId id="352" r:id="rId17"/>
    <p:sldId id="35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8" autoAdjust="0"/>
    <p:restoredTop sz="94660"/>
  </p:normalViewPr>
  <p:slideViewPr>
    <p:cSldViewPr snapToGrid="0">
      <p:cViewPr varScale="1">
        <p:scale>
          <a:sx n="76" d="100"/>
          <a:sy n="76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4DE5E-9314-43AB-A8F9-4ECA1F259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9346EA-22CF-42B8-A3CA-109DD4117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9DEC7-973F-4301-B3C7-CED98970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C21BE-E63C-406A-B9F3-D3A5792F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C2ED3-6AE0-4CCC-9295-CAE3BAAA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05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206C7-2B2B-4FD4-ABC0-141461BA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9A89EF-C551-417E-83BE-AE9FDCF41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59FBE-203E-4A00-AF8B-D309E97B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94EA1-8A1E-44FF-8D8B-4F693BB2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83C93-7BB1-4E36-B4A6-92878181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5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0CBC7C-A500-43CB-B358-77272181F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8CBF2A-099F-46EE-B8B3-051D78BF1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CEA3D-990B-4ECC-9787-36E509CA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E6653-4AE7-4290-A216-12679B18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6486D-2E2F-4125-9E92-0AB25054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2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45C9B-D44E-4254-A051-8731C5D3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6EBDD-2AB5-49EA-A446-C5BB22BA7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9B14F-769C-4B19-BF93-A35C75E6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6C83E-8E4B-4CFB-AFFA-A31D0C72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32983-4435-435B-95E2-0F862465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6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ECD91-9F50-418F-A41F-24D7F4EF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13BE57-BCEC-4D91-A3F6-2E93CF8C2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96E29-722F-48D7-904C-02D61637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F3C06-D2AF-47E5-969E-A867F490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44A14-F4EF-4015-9622-CE3DC37C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38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CE745-C1A0-4657-9B9C-5B9AB4B5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FF76E-7471-4BB2-8454-4AD64A83D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ADF322-4ADD-4DB6-8002-966689838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EA66A4-4E90-4B0A-A273-538EC6DE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D0B692-AD43-4519-9E2F-CADBE239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792FDC-0F20-4306-B580-39FDDAA0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A25AE-4191-44B6-A386-A54E26F0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119DC-1F2D-4864-9D2C-5AC10D8D3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6A4CB5-5416-47E4-957C-9E6722864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595871-9BD1-45BC-A36F-98D4B1AC8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AF24CA-96F2-4543-BFCC-E98FC2C7B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284727-37DB-4812-A244-C4DFAADA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DBCC8B-640C-45ED-A0EC-0D0D97B8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330052-AC77-40EB-A269-FEC27833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8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CD514-588D-426C-A16E-5BEC405E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EF0402-4EEC-4B2D-BA96-32D56E79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7F57-0B55-42A3-A7AD-ADD4072F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DDE-FC44-40F5-82A8-E0E2C2CE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6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6BC194-5DD4-4A8E-A873-E9DEF98F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0149C-57A4-44D4-AA8F-AF509E23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E9A3F3-09AC-4C68-BC78-9D24FF02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97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A307C-A042-4357-B51E-881DFBD0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CCF6D-1083-44D1-97AB-0AFC25F66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012DB0-90CC-41B6-B4B5-AF90C7F8E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89556C-1F20-4D6B-B50B-216FD840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51E8FD-5780-4ADD-A369-41EE6AD1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4B0BBE-2CBC-4879-B868-1FB95F89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6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5A6EF-930A-4BEF-8EDA-511B1B44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28E31E-FCD0-4BA1-91B6-8EE1F1A03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DC96C4-89E0-4096-A7FD-44470DC26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49578-B487-43B3-B9EB-70510E4B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B0A1F8-74AC-48AC-84ED-B0DD4C7C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F5EC6E-3AE4-418B-8FC6-55DF3ECB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9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A05639-56BA-46A0-8890-17B280EF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1C6EFA-EC50-4602-8618-743DC1861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1FAD5-99B4-4DEF-B864-C25739736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36480-5405-4DA9-9011-A389E3F88C0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47632-7373-47B3-A401-A9BABEB8F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79B96-BE9B-4AFF-9403-997A19153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71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66C8C-5D09-4B6B-B8EF-66FE455A2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S/W</a:t>
            </a:r>
            <a:r>
              <a:rPr lang="ko-KR" altLang="en-US" dirty="0"/>
              <a:t>프로젝트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E79F4AD-899F-42BA-B889-6FD224255118}"/>
              </a:ext>
            </a:extLst>
          </p:cNvPr>
          <p:cNvSpPr txBox="1">
            <a:spLocks/>
          </p:cNvSpPr>
          <p:nvPr/>
        </p:nvSpPr>
        <p:spPr>
          <a:xfrm>
            <a:off x="7721600" y="4470400"/>
            <a:ext cx="44704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201644024 </a:t>
            </a:r>
            <a:r>
              <a:rPr lang="ko-KR" altLang="en-US" sz="3000" dirty="0" err="1"/>
              <a:t>이도엽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69241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- Insert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AFE209-585A-4575-A111-0C9C230A4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246" y="1690688"/>
            <a:ext cx="7111508" cy="37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4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- Insert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E249D4-35E1-4AE2-AAAC-38B7E9AC5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1273175"/>
            <a:ext cx="71818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0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- Insert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4E3E95-8988-4BF3-B792-138D73A91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08" y="1690688"/>
            <a:ext cx="881358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14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- Insert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4E3E95-8988-4BF3-B792-138D73A91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08" y="1690688"/>
            <a:ext cx="881358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8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- Insert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032828-6A93-4CA1-895A-3F13D350F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531" y="1206500"/>
            <a:ext cx="5214937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9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- Insert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D16D8E-E14E-450A-9DCA-94CEB80C3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632" y="2633662"/>
            <a:ext cx="4935168" cy="19256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DBE36EF-8C3D-4A81-9AA0-45A9327DD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799" y="2971798"/>
            <a:ext cx="4963589" cy="8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60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- Select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7A9974-3A72-44A3-BB32-9D25DCE41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90688"/>
            <a:ext cx="5057775" cy="342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349CEA-0966-4A57-85AD-05C95B64F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471" y="0"/>
            <a:ext cx="6594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76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- Select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FEE5D9-96A2-4589-939A-69810D649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492250"/>
            <a:ext cx="3571875" cy="50006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9741A54-6765-4A14-A724-106002A16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2" y="1492250"/>
            <a:ext cx="5469412" cy="441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3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99C79A8-B1FB-4D7A-A520-D81B42719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	API</a:t>
            </a:r>
            <a:r>
              <a:rPr lang="ko-KR" altLang="en-US" dirty="0"/>
              <a:t>데이터를 </a:t>
            </a:r>
            <a:r>
              <a:rPr lang="en-US" altLang="ko-KR" dirty="0"/>
              <a:t>DB</a:t>
            </a:r>
            <a:r>
              <a:rPr lang="ko-KR" altLang="en-US" dirty="0"/>
              <a:t>에 넣고 </a:t>
            </a:r>
            <a:r>
              <a:rPr lang="en-US" altLang="ko-KR" dirty="0"/>
              <a:t>DB</a:t>
            </a:r>
            <a:r>
              <a:rPr lang="ko-KR" altLang="en-US" dirty="0"/>
              <a:t>에서 </a:t>
            </a:r>
            <a:r>
              <a:rPr lang="en-US" altLang="ko-KR" dirty="0"/>
              <a:t>API</a:t>
            </a:r>
            <a:r>
              <a:rPr lang="ko-KR" altLang="en-US" dirty="0"/>
              <a:t>데이터 출력하기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293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742C72-A439-4826-9B5B-67F8658F1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2366962"/>
            <a:ext cx="75438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3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383F1F-7ACF-484B-9734-8EF1EA441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219200"/>
            <a:ext cx="62865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3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93E6FC-E386-411E-AB55-54F6AB69B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213" y="0"/>
            <a:ext cx="6221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6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F01933-5882-4788-8922-E2E35C45C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48" y="1481137"/>
            <a:ext cx="10535552" cy="48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85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B57519-B9D5-4723-A142-049FC13FB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412" y="1690688"/>
            <a:ext cx="7903176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78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87F5A8-D9B7-4CF6-B79D-506598187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937" y="851829"/>
            <a:ext cx="4081463" cy="564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9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- DB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19EEFC-4E49-4F98-861B-593793692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39" y="1925637"/>
            <a:ext cx="7855721" cy="300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9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</TotalTime>
  <Words>42</Words>
  <Application>Microsoft Office PowerPoint</Application>
  <PresentationFormat>와이드스크린</PresentationFormat>
  <Paragraphs>20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S/W프로젝트</vt:lpstr>
      <vt:lpstr>이번 주.</vt:lpstr>
      <vt:lpstr>API</vt:lpstr>
      <vt:lpstr>API</vt:lpstr>
      <vt:lpstr>API</vt:lpstr>
      <vt:lpstr>API</vt:lpstr>
      <vt:lpstr>API</vt:lpstr>
      <vt:lpstr>API</vt:lpstr>
      <vt:lpstr>API - DB</vt:lpstr>
      <vt:lpstr>API - Insert</vt:lpstr>
      <vt:lpstr>API - Insert</vt:lpstr>
      <vt:lpstr>API - Insert</vt:lpstr>
      <vt:lpstr>API - Insert</vt:lpstr>
      <vt:lpstr>API - Insert</vt:lpstr>
      <vt:lpstr>API - Insert</vt:lpstr>
      <vt:lpstr>API - Select</vt:lpstr>
      <vt:lpstr>API - Select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농산물 시세</dc:title>
  <dc:creator>Lee DoYeop</dc:creator>
  <cp:lastModifiedBy>Lee DoYeop</cp:lastModifiedBy>
  <cp:revision>119</cp:revision>
  <dcterms:created xsi:type="dcterms:W3CDTF">2019-09-03T17:30:31Z</dcterms:created>
  <dcterms:modified xsi:type="dcterms:W3CDTF">2019-10-30T03:12:38Z</dcterms:modified>
</cp:coreProperties>
</file>