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04" r:id="rId4"/>
    <p:sldId id="308" r:id="rId5"/>
    <p:sldId id="318" r:id="rId6"/>
    <p:sldId id="311" r:id="rId7"/>
    <p:sldId id="323" r:id="rId8"/>
    <p:sldId id="324" r:id="rId9"/>
    <p:sldId id="325" r:id="rId10"/>
    <p:sldId id="326" r:id="rId11"/>
    <p:sldId id="327" r:id="rId12"/>
    <p:sldId id="334" r:id="rId13"/>
    <p:sldId id="328" r:id="rId14"/>
    <p:sldId id="329" r:id="rId15"/>
    <p:sldId id="330" r:id="rId16"/>
    <p:sldId id="331" r:id="rId17"/>
    <p:sldId id="335" r:id="rId18"/>
    <p:sldId id="336" r:id="rId19"/>
    <p:sldId id="332" r:id="rId20"/>
    <p:sldId id="333" r:id="rId21"/>
    <p:sldId id="337" r:id="rId22"/>
    <p:sldId id="338" r:id="rId23"/>
    <p:sldId id="339" r:id="rId24"/>
    <p:sldId id="340" r:id="rId25"/>
    <p:sldId id="341" r:id="rId26"/>
    <p:sldId id="32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E_Fo7zNg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A6D39-283B-4EC4-B1C5-225EBEFE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04" y="0"/>
            <a:ext cx="4088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56F13-99F6-4385-82B2-6D55D2F8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066925"/>
            <a:ext cx="7038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전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9F169-655A-45F0-B1A0-B746C24F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25" y="0"/>
            <a:ext cx="5704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4D1B2-290C-464D-8137-9E7FA6FA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85" y="0"/>
            <a:ext cx="8403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F477E-435A-4205-A0B1-AFDB500B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0"/>
            <a:ext cx="7820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53790F-8C47-4692-A73C-21E1C7D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0"/>
            <a:ext cx="328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192A7-B880-4F82-A56C-23EF40DD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87" y="623887"/>
            <a:ext cx="3933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8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에러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4EF304-76FC-4508-9D89-61B589B9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365125"/>
            <a:ext cx="65817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에러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BFB836-6F8F-48B0-9421-8F6384B8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690688"/>
            <a:ext cx="3638550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2FE04-7494-4598-86C3-B55A6120BBA8}"/>
              </a:ext>
            </a:extLst>
          </p:cNvPr>
          <p:cNvSpPr txBox="1"/>
          <p:nvPr/>
        </p:nvSpPr>
        <p:spPr>
          <a:xfrm>
            <a:off x="7035800" y="1917700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saleDate</a:t>
            </a:r>
            <a:r>
              <a:rPr lang="ko-KR" altLang="en-US" dirty="0"/>
              <a:t>를 </a:t>
            </a:r>
            <a:r>
              <a:rPr lang="ko-KR" altLang="en-US" dirty="0" err="1"/>
              <a:t>못불러와서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nakTime</a:t>
            </a:r>
            <a:r>
              <a:rPr lang="ko-KR" altLang="en-US" dirty="0"/>
              <a:t>로 시간을 불러옴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52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9A217-2DB1-4B7C-9F28-68FEF8F1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781175"/>
            <a:ext cx="8524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메인 화면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에러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D4771-6314-48B3-8FED-374B9D8F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54993"/>
            <a:ext cx="10281190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9C2D5D-E5D3-4CB3-8CF6-2F0B1C5E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429000"/>
            <a:ext cx="8524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에러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9FFFE-C995-45F4-8A71-8B64F0EB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8" y="1437777"/>
            <a:ext cx="6202362" cy="5420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62215-BCF5-483C-8941-E985C45192E2}"/>
              </a:ext>
            </a:extLst>
          </p:cNvPr>
          <p:cNvSpPr txBox="1"/>
          <p:nvPr/>
        </p:nvSpPr>
        <p:spPr>
          <a:xfrm>
            <a:off x="6794500" y="342900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goodName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goodNm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86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에러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F772F-9B20-4C71-AD3C-C90A816E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81175"/>
            <a:ext cx="8515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에러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5E70E-7936-4488-B49D-0C5343EB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81425" cy="115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9B430B-1E52-43F8-A700-6D55EF8D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5" y="2843213"/>
            <a:ext cx="8286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고민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B1E175-A72E-4562-BB25-CEE093ED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0"/>
            <a:ext cx="65151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4BEB4C-4453-40FC-937B-79BED310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400"/>
            <a:ext cx="7915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4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활용 </a:t>
            </a:r>
            <a:r>
              <a:rPr lang="en-US" altLang="ko-KR" dirty="0"/>
              <a:t>– </a:t>
            </a:r>
            <a:r>
              <a:rPr lang="ko-KR" altLang="en-US" dirty="0"/>
              <a:t>고민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차주계획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메인화면과</a:t>
            </a:r>
            <a:r>
              <a:rPr lang="ko-KR" altLang="en-US" dirty="0"/>
              <a:t> 다른 화면 추가예정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4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데이터 </a:t>
            </a:r>
            <a:r>
              <a:rPr lang="en-US" altLang="ko-KR" dirty="0"/>
              <a:t>- JAVA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21527-8D3F-4634-B20B-04AAE188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285875"/>
            <a:ext cx="8515350" cy="428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9A505-9580-4F2D-87A1-E473EDAC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4246562"/>
            <a:ext cx="6505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E2B27-6C29-4064-8830-552228BD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14300"/>
            <a:ext cx="91249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253A53-6517-4213-B1D4-288CD76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645150"/>
            <a:ext cx="11696700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36E926-5B3A-4419-A607-A7E0C53B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285875"/>
            <a:ext cx="85153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63AC08-04CF-46DD-AC88-30EAE94E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9" y="0"/>
            <a:ext cx="68834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A73CA-7517-41C6-BD1E-67B789A98934}"/>
              </a:ext>
            </a:extLst>
          </p:cNvPr>
          <p:cNvSpPr txBox="1"/>
          <p:nvPr/>
        </p:nvSpPr>
        <p:spPr>
          <a:xfrm>
            <a:off x="0" y="6308209"/>
            <a:ext cx="547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https://www.youtube.com/watch?v=mNE_Fo7zNgo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D7E8A-851D-4AD8-9D07-E985E221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51375"/>
            <a:ext cx="5092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F3071-4E1C-4554-97BD-7FF81B95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71" y="0"/>
            <a:ext cx="83986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58FD1-4368-456D-B12F-42FD6C8B7774}"/>
              </a:ext>
            </a:extLst>
          </p:cNvPr>
          <p:cNvSpPr txBox="1"/>
          <p:nvPr/>
        </p:nvSpPr>
        <p:spPr>
          <a:xfrm>
            <a:off x="241300" y="6428343"/>
            <a:ext cx="32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https://okky.kr/article/472615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9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C55CC-61C8-4CFB-824B-271A0633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0"/>
            <a:ext cx="8039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2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4BB34-E8B3-412A-BD45-92823B83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92" y="0"/>
            <a:ext cx="317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114</Words>
  <Application>Microsoft Office PowerPoint</Application>
  <PresentationFormat>와이드스크린</PresentationFormat>
  <Paragraphs>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S/W프로젝트</vt:lpstr>
      <vt:lpstr>이번 주.</vt:lpstr>
      <vt:lpstr>API데이터 - JAVA</vt:lpstr>
      <vt:lpstr>API 출력</vt:lpstr>
      <vt:lpstr>API 출력</vt:lpstr>
      <vt:lpstr>API 예제</vt:lpstr>
      <vt:lpstr>API 예제</vt:lpstr>
      <vt:lpstr>API 예제</vt:lpstr>
      <vt:lpstr>API 예제</vt:lpstr>
      <vt:lpstr>API 예제</vt:lpstr>
      <vt:lpstr>API 예제</vt:lpstr>
      <vt:lpstr>API 활용 전 가이드</vt:lpstr>
      <vt:lpstr>API 활용</vt:lpstr>
      <vt:lpstr>API 활용</vt:lpstr>
      <vt:lpstr>API 활용</vt:lpstr>
      <vt:lpstr>API 활용</vt:lpstr>
      <vt:lpstr>API 에러</vt:lpstr>
      <vt:lpstr>API 에러 해결</vt:lpstr>
      <vt:lpstr>API 활용</vt:lpstr>
      <vt:lpstr>API 활용 – 에러</vt:lpstr>
      <vt:lpstr>API 활용 – 에러 해결</vt:lpstr>
      <vt:lpstr>API 활용 – 에러 해결</vt:lpstr>
      <vt:lpstr>API 활용 – 에러 해결</vt:lpstr>
      <vt:lpstr>API 활용 – 고민(?)</vt:lpstr>
      <vt:lpstr>API 활용 – 고민(?)</vt:lpstr>
      <vt:lpstr>차주계획.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109</cp:revision>
  <dcterms:created xsi:type="dcterms:W3CDTF">2019-09-03T17:30:31Z</dcterms:created>
  <dcterms:modified xsi:type="dcterms:W3CDTF">2019-10-16T03:39:27Z</dcterms:modified>
</cp:coreProperties>
</file>