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52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3" r:id="rId12"/>
    <p:sldId id="362" r:id="rId13"/>
    <p:sldId id="364" r:id="rId14"/>
    <p:sldId id="365" r:id="rId15"/>
    <p:sldId id="366" r:id="rId16"/>
    <p:sldId id="3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4DE5E-9314-43AB-A8F9-4ECA1F25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346EA-22CF-42B8-A3CA-109DD4117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9DEC7-973F-4301-B3C7-CED98970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C21BE-E63C-406A-B9F3-D3A5792F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C2ED3-6AE0-4CCC-9295-CAE3BAAA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206C7-2B2B-4FD4-ABC0-141461BA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A89EF-C551-417E-83BE-AE9FDCF4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59FBE-203E-4A00-AF8B-D309E97B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94EA1-8A1E-44FF-8D8B-4F693BB2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83C93-7BB1-4E36-B4A6-9287818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5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0CBC7C-A500-43CB-B358-77272181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CBF2A-099F-46EE-B8B3-051D78BF1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CEA3D-990B-4ECC-9787-36E509CA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E6653-4AE7-4290-A216-12679B18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6486D-2E2F-4125-9E92-0AB25054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2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5C9B-D44E-4254-A051-8731C5D3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6EBDD-2AB5-49EA-A446-C5BB22BA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9B14F-769C-4B19-BF93-A35C75E6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6C83E-8E4B-4CFB-AFFA-A31D0C72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32983-4435-435B-95E2-0F86246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CD91-9F50-418F-A41F-24D7F4EF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3BE57-BCEC-4D91-A3F6-2E93CF8C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96E29-722F-48D7-904C-02D61637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F3C06-D2AF-47E5-969E-A867F49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44A14-F4EF-4015-9622-CE3DC37C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E745-C1A0-4657-9B9C-5B9AB4B5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F76E-7471-4BB2-8454-4AD64A83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DF322-4ADD-4DB6-8002-96668983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A66A4-4E90-4B0A-A273-538EC6DE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0B692-AD43-4519-9E2F-CADBE239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92FDC-0F20-4306-B580-39FDDAA0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A25AE-4191-44B6-A386-A54E26F0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119DC-1F2D-4864-9D2C-5AC10D8D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A4CB5-5416-47E4-957C-9E672286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95871-9BD1-45BC-A36F-98D4B1AC8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F24CA-96F2-4543-BFCC-E98FC2C7B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284727-37DB-4812-A244-C4DFAADA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BCC8B-640C-45ED-A0EC-0D0D97B8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330052-AC77-40EB-A269-FEC27833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8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D514-588D-426C-A16E-5BEC405E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F0402-4EEC-4B2D-BA96-32D56E79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7F57-0B55-42A3-A7AD-ADD4072F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DDE-FC44-40F5-82A8-E0E2C2CE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6BC194-5DD4-4A8E-A873-E9DEF98F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0149C-57A4-44D4-AA8F-AF509E2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9A3F3-09AC-4C68-BC78-9D24FF02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7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A307C-A042-4357-B51E-881DFBD0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CCF6D-1083-44D1-97AB-0AFC25F6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12DB0-90CC-41B6-B4B5-AF90C7F8E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9556C-1F20-4D6B-B50B-216FD840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1E8FD-5780-4ADD-A369-41EE6AD1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B0BBE-2CBC-4879-B868-1FB95F89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6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5A6EF-930A-4BEF-8EDA-511B1B44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8E31E-FCD0-4BA1-91B6-8EE1F1A0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DC96C4-89E0-4096-A7FD-44470DC2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49578-B487-43B3-B9EB-70510E4B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0A1F8-74AC-48AC-84ED-B0DD4C7C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5EC6E-3AE4-418B-8FC6-55DF3ECB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9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05639-56BA-46A0-8890-17B280EF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C6EFA-EC50-4602-8618-743DC186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1FAD5-99B4-4DEF-B864-C2573973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6480-5405-4DA9-9011-A389E3F88C0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47632-7373-47B3-A401-A9BABEB8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79B96-BE9B-4AFF-9403-997A19153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1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6C8C-5D09-4B6B-B8EF-66FE455A2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프로젝트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E79F4AD-899F-42BA-B889-6FD224255118}"/>
              </a:ext>
            </a:extLst>
          </p:cNvPr>
          <p:cNvSpPr txBox="1">
            <a:spLocks/>
          </p:cNvSpPr>
          <p:nvPr/>
        </p:nvSpPr>
        <p:spPr>
          <a:xfrm>
            <a:off x="7721600" y="4470400"/>
            <a:ext cx="44704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201644024 </a:t>
            </a:r>
            <a:r>
              <a:rPr lang="ko-KR" altLang="en-US" sz="3000" dirty="0" err="1"/>
              <a:t>이도엽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924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36B33C-B022-4998-9B28-EE6FA2D5C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0331"/>
            <a:ext cx="3790950" cy="3829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14A17C-E8BB-49F9-A795-8277785B7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537" y="2650331"/>
            <a:ext cx="6562725" cy="1581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14D909-EA43-440B-98AE-BA58B7C97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89894"/>
            <a:ext cx="5677654" cy="6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5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CE3469-2927-435D-95DA-526FAA20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209550"/>
            <a:ext cx="61817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6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444E38-454A-4BA2-93B2-C82DFB794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696912"/>
            <a:ext cx="6753225" cy="5895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224228-60BF-47E2-B6E8-21F54E2E5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6962"/>
            <a:ext cx="4496334" cy="46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70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– </a:t>
            </a:r>
            <a:r>
              <a:rPr lang="ko-KR" altLang="en-US" dirty="0"/>
              <a:t>오류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FEB85D-08BA-4897-B19D-9802CD17D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595" y="0"/>
            <a:ext cx="7599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6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FCFA0C-0EBD-49CE-9126-C5D5A6E3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09550"/>
            <a:ext cx="81534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5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3074F6-99DC-4603-B3F3-5EB4BEDA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117" y="592137"/>
            <a:ext cx="7464883" cy="56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7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0A79D8-51CB-413C-8978-0183BD595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318" y="1402953"/>
            <a:ext cx="9299682" cy="40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3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99C79A8-B1FB-4D7A-A520-D81B42719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원하는 </a:t>
            </a:r>
            <a:r>
              <a:rPr lang="en-US" altLang="ko-KR" dirty="0"/>
              <a:t>DB</a:t>
            </a:r>
            <a:r>
              <a:rPr lang="ko-KR" altLang="en-US" dirty="0"/>
              <a:t>데이터를 가져와 출력하기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293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A9974-3A72-44A3-BB32-9D25DCE4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90688"/>
            <a:ext cx="5057775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349CEA-0966-4A57-85AD-05C95B64F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471" y="0"/>
            <a:ext cx="6594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7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316D4-31B8-4228-B1E5-CC979982EDEF}"/>
              </a:ext>
            </a:extLst>
          </p:cNvPr>
          <p:cNvSpPr txBox="1"/>
          <p:nvPr/>
        </p:nvSpPr>
        <p:spPr>
          <a:xfrm>
            <a:off x="838200" y="1690688"/>
            <a:ext cx="68152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&lt;input type=</a:t>
            </a:r>
            <a:r>
              <a:rPr lang="en-US" altLang="ko-KR" i="1" dirty="0"/>
              <a:t>"button" value="</a:t>
            </a:r>
            <a:r>
              <a:rPr lang="ko-KR" altLang="en-US" i="1" dirty="0"/>
              <a:t>동기화</a:t>
            </a:r>
            <a:r>
              <a:rPr lang="en-US" altLang="ko-KR" i="1" dirty="0"/>
              <a:t>" onclick="</a:t>
            </a:r>
            <a:r>
              <a:rPr lang="en-US" altLang="ko-KR" i="1" dirty="0" err="1"/>
              <a:t>showPopup</a:t>
            </a:r>
            <a:r>
              <a:rPr lang="en-US" altLang="ko-KR" i="1" dirty="0"/>
              <a:t>();"&gt;</a:t>
            </a:r>
          </a:p>
          <a:p>
            <a:r>
              <a:rPr lang="en-US" altLang="ko-KR" dirty="0"/>
              <a:t>&lt;script </a:t>
            </a:r>
            <a:r>
              <a:rPr lang="en-US" altLang="ko-KR" u="sng" dirty="0"/>
              <a:t>language=</a:t>
            </a:r>
            <a:r>
              <a:rPr lang="en-US" altLang="ko-KR" i="1" u="sng" dirty="0"/>
              <a:t>"</a:t>
            </a:r>
            <a:r>
              <a:rPr lang="en-US" altLang="ko-KR" i="1" u="sng" dirty="0" err="1"/>
              <a:t>javascript</a:t>
            </a:r>
            <a:r>
              <a:rPr lang="en-US" altLang="ko-KR" i="1" u="sng" dirty="0"/>
              <a:t>"&gt;</a:t>
            </a:r>
          </a:p>
          <a:p>
            <a:r>
              <a:rPr lang="en-US" altLang="ko-KR" b="1" dirty="0"/>
              <a:t>function </a:t>
            </a:r>
            <a:r>
              <a:rPr lang="en-US" altLang="ko-KR" b="1" dirty="0" err="1"/>
              <a:t>showPopup</a:t>
            </a:r>
            <a:r>
              <a:rPr lang="en-US" altLang="ko-KR" b="1" dirty="0"/>
              <a:t>() {</a:t>
            </a:r>
          </a:p>
          <a:p>
            <a:r>
              <a:rPr lang="en-US" altLang="ko-KR" dirty="0" err="1"/>
              <a:t>window.open</a:t>
            </a:r>
            <a:r>
              <a:rPr lang="en-US" altLang="ko-KR" dirty="0"/>
              <a:t>("</a:t>
            </a:r>
            <a:r>
              <a:rPr lang="en-US" altLang="ko-KR" dirty="0" err="1"/>
              <a:t>update.jsp</a:t>
            </a:r>
            <a:r>
              <a:rPr lang="en-US" altLang="ko-KR" dirty="0"/>
              <a:t>", "</a:t>
            </a:r>
            <a:r>
              <a:rPr lang="ko-KR" altLang="en-US" dirty="0"/>
              <a:t>동기화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"width=400, height=300, left=100, top=50");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&lt;/script&gt;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D59189-BE59-4E1B-90F5-943BB18C0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27951"/>
            <a:ext cx="37433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4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D9A33C-1EB5-43DE-A056-8CEB26C6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721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4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E12AB7-E9E2-498A-8698-B58DA4287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187325"/>
            <a:ext cx="64865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0DB776-BCDD-4D08-A361-652D2ECB5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1787"/>
            <a:ext cx="6718814" cy="15859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F5F11B-329D-4A8E-9954-67B6DCAE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074" y="3429000"/>
            <a:ext cx="1355725" cy="15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5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0DB776-BCDD-4D08-A361-652D2ECB5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1787"/>
            <a:ext cx="6718814" cy="15859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BC2058-BB10-4F76-866B-028F783F5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4" y="3446463"/>
            <a:ext cx="2409825" cy="138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5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0DB776-BCDD-4D08-A361-652D2ECB5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1787"/>
            <a:ext cx="6718814" cy="15859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1EBFEB-CA76-4AB0-8A91-6A6A95332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65562"/>
            <a:ext cx="6519333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0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89</Words>
  <Application>Microsoft Office PowerPoint</Application>
  <PresentationFormat>와이드스크린</PresentationFormat>
  <Paragraphs>26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S/W프로젝트</vt:lpstr>
      <vt:lpstr>이번 주.</vt:lpstr>
      <vt:lpstr>API</vt:lpstr>
      <vt:lpstr>API</vt:lpstr>
      <vt:lpstr>DB</vt:lpstr>
      <vt:lpstr>DB</vt:lpstr>
      <vt:lpstr>DB</vt:lpstr>
      <vt:lpstr>DB</vt:lpstr>
      <vt:lpstr>DB</vt:lpstr>
      <vt:lpstr>DB</vt:lpstr>
      <vt:lpstr>DB</vt:lpstr>
      <vt:lpstr>DB</vt:lpstr>
      <vt:lpstr>API – 오류(?)</vt:lpstr>
      <vt:lpstr>Chart</vt:lpstr>
      <vt:lpstr>Chart</vt:lpstr>
      <vt:lpstr>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농산물 시세</dc:title>
  <dc:creator>Lee DoYeop</dc:creator>
  <cp:lastModifiedBy>Lee DoYeop</cp:lastModifiedBy>
  <cp:revision>127</cp:revision>
  <dcterms:created xsi:type="dcterms:W3CDTF">2019-09-03T17:30:31Z</dcterms:created>
  <dcterms:modified xsi:type="dcterms:W3CDTF">2019-11-06T01:39:41Z</dcterms:modified>
</cp:coreProperties>
</file>