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17" r:id="rId4"/>
    <p:sldId id="302" r:id="rId5"/>
    <p:sldId id="304" r:id="rId6"/>
    <p:sldId id="318" r:id="rId7"/>
    <p:sldId id="303" r:id="rId8"/>
    <p:sldId id="305" r:id="rId9"/>
    <p:sldId id="306" r:id="rId10"/>
    <p:sldId id="307" r:id="rId11"/>
    <p:sldId id="309" r:id="rId12"/>
    <p:sldId id="310" r:id="rId13"/>
    <p:sldId id="308" r:id="rId14"/>
    <p:sldId id="311" r:id="rId15"/>
    <p:sldId id="314" r:id="rId16"/>
    <p:sldId id="315" r:id="rId17"/>
    <p:sldId id="312" r:id="rId18"/>
    <p:sldId id="313" r:id="rId19"/>
    <p:sldId id="321" r:id="rId20"/>
    <p:sldId id="32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busan.go.kr/openapi/service/ByMarketAuction/getByMarketAuc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AP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6BCDC-AB51-435D-809F-7B12340A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03" y="0"/>
            <a:ext cx="625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903F9-AD64-4BBE-BBEC-EE9A0BF1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047875"/>
            <a:ext cx="8191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F12A2-238D-460A-8C10-40A3A347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07" y="0"/>
            <a:ext cx="644978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A5298-1903-48DB-93D1-FAEB44078CD0}"/>
              </a:ext>
            </a:extLst>
          </p:cNvPr>
          <p:cNvSpPr txBox="1"/>
          <p:nvPr/>
        </p:nvSpPr>
        <p:spPr>
          <a:xfrm>
            <a:off x="1935496" y="4330700"/>
            <a:ext cx="10022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http://opendata.busan.go.kr/openapi/service/ByMarketAuction/getByMarketAuction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ServiceKey</a:t>
            </a:r>
            <a:r>
              <a:rPr lang="en-US" altLang="ko-KR" dirty="0"/>
              <a:t>=2cgKUJGR4NbtGrIn8sGlugIgvZE1IT3kPSWuSemgEwcT5InJZswaDNIhnB9CJV%2BQZ</a:t>
            </a:r>
          </a:p>
          <a:p>
            <a:r>
              <a:rPr lang="en-US" altLang="ko-KR" dirty="0"/>
              <a:t>2C%2BVdnnFO99BA%2B4CUqEog%3D%3D&amp;_type=json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3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94573-9BDC-45DF-8313-D7EB2EA2F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09524"/>
            <a:ext cx="1011696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1FA2C-94CE-42B9-AC7B-BBAAE9D6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500187"/>
            <a:ext cx="9534525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 교체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63025-06F1-440D-80E1-6A411615B61E}"/>
              </a:ext>
            </a:extLst>
          </p:cNvPr>
          <p:cNvSpPr/>
          <p:nvPr/>
        </p:nvSpPr>
        <p:spPr>
          <a:xfrm>
            <a:off x="1295400" y="1627188"/>
            <a:ext cx="7327900" cy="28305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원래</a:t>
            </a:r>
            <a:r>
              <a:rPr lang="en-US" altLang="ko-KR" dirty="0"/>
              <a:t>, </a:t>
            </a:r>
            <a:r>
              <a:rPr lang="ko-KR" altLang="en-US" dirty="0"/>
              <a:t>도매시장별 비교와 실시간 가격</a:t>
            </a:r>
            <a:endParaRPr lang="en-US" altLang="ko-KR" dirty="0"/>
          </a:p>
          <a:p>
            <a:pPr algn="ctr"/>
            <a:r>
              <a:rPr lang="en-US" altLang="ko-KR" dirty="0"/>
              <a:t>=&gt; </a:t>
            </a:r>
            <a:r>
              <a:rPr lang="ko-KR" altLang="en-US" dirty="0"/>
              <a:t>실시간 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135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 교체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5B468-0F12-4BA8-A93D-43CD477D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7" y="2660650"/>
            <a:ext cx="8886825" cy="392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6CE39-459B-4B2D-B123-3026C475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62" y="1419225"/>
            <a:ext cx="250407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7C722-F18D-49E9-AD1B-EEB1D6B36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02" y="1690688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1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C8AB94-F599-4683-B4FD-53A848C5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35099"/>
            <a:ext cx="9677400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6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404..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0AFDB-008C-4E98-B0B9-14EF24D7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2337"/>
            <a:ext cx="5260260" cy="15287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03FBAB-A1C9-40E7-AB46-80F7FC6B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3598862"/>
            <a:ext cx="6505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0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차주계획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API</a:t>
            </a:r>
            <a:r>
              <a:rPr lang="ko-KR" altLang="en-US" dirty="0"/>
              <a:t>데이터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메인 화면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란</a:t>
            </a:r>
            <a:r>
              <a:rPr lang="en-US" altLang="ko-KR" dirty="0"/>
              <a:t>?..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1F466-D325-46CB-96FB-28FF5944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2962275"/>
            <a:ext cx="652462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3157C-BD9D-4BC0-8A00-2D9940D2A003}"/>
              </a:ext>
            </a:extLst>
          </p:cNvPr>
          <p:cNvSpPr txBox="1"/>
          <p:nvPr/>
        </p:nvSpPr>
        <p:spPr>
          <a:xfrm>
            <a:off x="5778500" y="4965700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https://ko.wikipedia.org/wiki/API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데이터 </a:t>
            </a:r>
            <a:r>
              <a:rPr lang="en-US" altLang="ko-KR" dirty="0"/>
              <a:t>–JAVA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0A8C88-796A-4CA6-A018-DC35E5A3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9" y="0"/>
            <a:ext cx="688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데이터 </a:t>
            </a:r>
            <a:r>
              <a:rPr lang="en-US" altLang="ko-KR" dirty="0"/>
              <a:t>- JAVA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2B63F-EC34-43DA-AFB4-26DE4788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1665069"/>
            <a:ext cx="9040487" cy="438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F7FA7F-2581-425F-8AB3-36C7305DDE67}"/>
              </a:ext>
            </a:extLst>
          </p:cNvPr>
          <p:cNvSpPr txBox="1"/>
          <p:nvPr/>
        </p:nvSpPr>
        <p:spPr>
          <a:xfrm>
            <a:off x="7041569" y="2390467"/>
            <a:ext cx="382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인증이나 보안이 설정되어 있지 않은 웹서버에 접속하여 파일 등을 다운로드하는데 많이 사용한다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37DC9-63EF-473D-AF48-DDDA1B5671F3}"/>
              </a:ext>
            </a:extLst>
          </p:cNvPr>
          <p:cNvSpPr txBox="1"/>
          <p:nvPr/>
        </p:nvSpPr>
        <p:spPr>
          <a:xfrm>
            <a:off x="5130800" y="456757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서버로부터 받은 응답 메시지에서 데이터를 추출해 자바의 문자열로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4D51B-93D5-40F2-A4C9-6E7659EEC9C9}"/>
              </a:ext>
            </a:extLst>
          </p:cNvPr>
          <p:cNvSpPr txBox="1"/>
          <p:nvPr/>
        </p:nvSpPr>
        <p:spPr>
          <a:xfrm>
            <a:off x="6633524" y="4198186"/>
            <a:ext cx="552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UTF-8</a:t>
            </a:r>
            <a:r>
              <a:rPr lang="ko-KR" altLang="en-US" dirty="0"/>
              <a:t>인코딩을 사용해 </a:t>
            </a:r>
            <a:r>
              <a:rPr lang="ko-KR" altLang="en-US" dirty="0" err="1"/>
              <a:t>문자스트림으로</a:t>
            </a:r>
            <a:r>
              <a:rPr lang="ko-KR" altLang="en-US" dirty="0"/>
              <a:t> 변환시킨다</a:t>
            </a:r>
          </a:p>
        </p:txBody>
      </p:sp>
    </p:spTree>
    <p:extLst>
      <p:ext uri="{BB962C8B-B14F-4D97-AF65-F5344CB8AC3E}">
        <p14:creationId xmlns:p14="http://schemas.microsoft.com/office/powerpoint/2010/main" val="302358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404..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B8C38A-8C70-4E98-AED7-E4609196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05850" cy="3800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03FBAB-A1C9-40E7-AB46-80F7FC6B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3243262"/>
            <a:ext cx="6505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31399-E159-45FE-AF51-C47CBEF8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10" y="0"/>
            <a:ext cx="717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C45ED-8CA8-465A-B348-F885090E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1728788"/>
            <a:ext cx="9354856" cy="971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FE936-941F-4544-A418-50E445038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28" y="2738574"/>
            <a:ext cx="5334744" cy="1829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8C019-3B69-42AE-BB57-0274CE22203C}"/>
              </a:ext>
            </a:extLst>
          </p:cNvPr>
          <p:cNvSpPr txBox="1"/>
          <p:nvPr/>
        </p:nvSpPr>
        <p:spPr>
          <a:xfrm>
            <a:off x="3174628" y="4605729"/>
            <a:ext cx="731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https://www.a-ha.io/questions/4bc91c26c7e8871f99d1f168b9320c0d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실종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A19589-FF53-4A33-8EC5-1AEFEC61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2266788"/>
            <a:ext cx="290553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158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S/W프로젝트</vt:lpstr>
      <vt:lpstr>이번 주.</vt:lpstr>
      <vt:lpstr>API 란?..</vt:lpstr>
      <vt:lpstr>API데이터 –JAVA</vt:lpstr>
      <vt:lpstr>API데이터 - JAVA</vt:lpstr>
      <vt:lpstr>API 404..</vt:lpstr>
      <vt:lpstr>API 실종(?)</vt:lpstr>
      <vt:lpstr>API 실종(?)</vt:lpstr>
      <vt:lpstr>API 실종(?)</vt:lpstr>
      <vt:lpstr>API 실종(?)</vt:lpstr>
      <vt:lpstr>API 실종(?)</vt:lpstr>
      <vt:lpstr>API 실종(?)</vt:lpstr>
      <vt:lpstr>API 실종(?)</vt:lpstr>
      <vt:lpstr>API 실종(?)</vt:lpstr>
      <vt:lpstr>방향성 교체(?)</vt:lpstr>
      <vt:lpstr>방향성 교체(?)</vt:lpstr>
      <vt:lpstr>API 실종(?)</vt:lpstr>
      <vt:lpstr>API 실종(?)</vt:lpstr>
      <vt:lpstr>API 404..</vt:lpstr>
      <vt:lpstr>차주계획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92</cp:revision>
  <dcterms:created xsi:type="dcterms:W3CDTF">2019-09-03T17:30:31Z</dcterms:created>
  <dcterms:modified xsi:type="dcterms:W3CDTF">2019-10-02T05:00:19Z</dcterms:modified>
</cp:coreProperties>
</file>