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971734" y="548640"/>
            <a:ext cx="4284535" cy="5760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프로젝트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153263" y="1916811"/>
            <a:ext cx="2790349" cy="5760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검색기능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5275778" y="1916811"/>
            <a:ext cx="2790349" cy="5760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부가서비스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8850344" y="1916811"/>
            <a:ext cx="2790349" cy="5760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지도 기능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387048" y="3140964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지도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검색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513308" y="3140964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카테고리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검색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2619327" y="3140964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검색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리스트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출력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3745587" y="3140964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검색결과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지도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표기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7" name=""/>
          <p:cNvCxnSpPr>
            <a:stCxn id="10" idx="2"/>
          </p:cNvCxnSpPr>
          <p:nvPr/>
        </p:nvCxnSpPr>
        <p:spPr>
          <a:xfrm rot="16200000" flipH="1">
            <a:off x="2404419" y="2636901"/>
            <a:ext cx="28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>
            <a:off x="878169" y="2780919"/>
            <a:ext cx="3358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endCxn id="13" idx="0"/>
          </p:cNvCxnSpPr>
          <p:nvPr/>
        </p:nvCxnSpPr>
        <p:spPr>
          <a:xfrm rot="16200000" flipH="1">
            <a:off x="698146" y="2960941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endCxn id="14" idx="0"/>
          </p:cNvCxnSpPr>
          <p:nvPr/>
        </p:nvCxnSpPr>
        <p:spPr>
          <a:xfrm rot="16200000" flipH="1">
            <a:off x="1824406" y="2960941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5" idx="0"/>
          </p:cNvCxnSpPr>
          <p:nvPr/>
        </p:nvCxnSpPr>
        <p:spPr>
          <a:xfrm rot="16200000">
            <a:off x="2930425" y="2960941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6" idx="0"/>
          </p:cNvCxnSpPr>
          <p:nvPr/>
        </p:nvCxnSpPr>
        <p:spPr>
          <a:xfrm rot="16200000">
            <a:off x="4056685" y="2960941"/>
            <a:ext cx="360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/>
          <p:nvPr/>
        </p:nvSpPr>
        <p:spPr>
          <a:xfrm>
            <a:off x="5067633" y="3140964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자전거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탑승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안전수칙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6179831" y="3140963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웹 상세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사용법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소개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7274028" y="3140963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플랫폼별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반응형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웹 구현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074253" y="3140964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카테고리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상세정보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표기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비콘 등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10416540" y="3140965"/>
            <a:ext cx="982242" cy="19442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자전거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도로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표기기능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2" name=""/>
          <p:cNvCxnSpPr>
            <a:stCxn id="11" idx="2"/>
          </p:cNvCxnSpPr>
          <p:nvPr/>
        </p:nvCxnSpPr>
        <p:spPr>
          <a:xfrm rot="16200000" flipH="1">
            <a:off x="6526935" y="2636901"/>
            <a:ext cx="28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flipV="1">
            <a:off x="5558754" y="2780919"/>
            <a:ext cx="2206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23" idx="0"/>
          </p:cNvCxnSpPr>
          <p:nvPr/>
        </p:nvCxnSpPr>
        <p:spPr>
          <a:xfrm rot="16200000">
            <a:off x="5378732" y="2960942"/>
            <a:ext cx="360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4" idx="0"/>
          </p:cNvCxnSpPr>
          <p:nvPr/>
        </p:nvCxnSpPr>
        <p:spPr>
          <a:xfrm rot="5400000" flipH="1" flipV="1">
            <a:off x="6490931" y="2960941"/>
            <a:ext cx="360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5" idx="0"/>
          </p:cNvCxnSpPr>
          <p:nvPr/>
        </p:nvCxnSpPr>
        <p:spPr>
          <a:xfrm rot="16200000">
            <a:off x="7585127" y="2960942"/>
            <a:ext cx="360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2" idx="2"/>
          </p:cNvCxnSpPr>
          <p:nvPr/>
        </p:nvCxnSpPr>
        <p:spPr>
          <a:xfrm rot="16200000" flipH="1">
            <a:off x="10101501" y="2636901"/>
            <a:ext cx="288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>
            <a:off x="9565375" y="2780919"/>
            <a:ext cx="13422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26" idx="0"/>
          </p:cNvCxnSpPr>
          <p:nvPr/>
        </p:nvCxnSpPr>
        <p:spPr>
          <a:xfrm rot="16200000">
            <a:off x="9385353" y="2960942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7" idx="0"/>
          </p:cNvCxnSpPr>
          <p:nvPr/>
        </p:nvCxnSpPr>
        <p:spPr>
          <a:xfrm rot="16200000">
            <a:off x="10727638" y="2960942"/>
            <a:ext cx="360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30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2022-09-29T14:19:01.212</dcterms:created>
  <dc:creator>kljhg</dc:creator>
  <cp:lastModifiedBy>kljhg</cp:lastModifiedBy>
  <dcterms:modified xsi:type="dcterms:W3CDTF">2022-09-29T15:03:10.931</dcterms:modified>
  <cp:revision>9</cp:revision>
  <cp:version>1000.0000.01</cp:version>
</cp:coreProperties>
</file>