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F5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310" y="8016385"/>
            <a:ext cx="5626268" cy="16834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47041" y="569927"/>
            <a:ext cx="5055732" cy="19245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5436" y="5985369"/>
            <a:ext cx="3230191" cy="951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41194" y="3283795"/>
            <a:ext cx="2203327" cy="2654093"/>
            <a:chOff x="8041194" y="3283795"/>
            <a:chExt cx="2203327" cy="26540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1194" y="3283795"/>
              <a:ext cx="2203327" cy="2654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858" y="9305982"/>
            <a:ext cx="1568769" cy="3028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20551" y="874481"/>
            <a:ext cx="17706071" cy="12400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60000">
            <a:off x="17120814" y="9328282"/>
            <a:ext cx="272379" cy="2980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1146" y="3425808"/>
            <a:ext cx="6176871" cy="4761834"/>
            <a:chOff x="701146" y="3425808"/>
            <a:chExt cx="6176871" cy="476183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12480" y="3425808"/>
              <a:ext cx="5697959" cy="1215354"/>
              <a:chOff x="1012480" y="3425808"/>
              <a:chExt cx="5697959" cy="121535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2480" y="3425808"/>
                <a:ext cx="5697959" cy="12153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11793" y="4641162"/>
              <a:ext cx="5699333" cy="3546480"/>
              <a:chOff x="1011793" y="4641162"/>
              <a:chExt cx="5699333" cy="354648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11793" y="4641162"/>
                <a:ext cx="5699333" cy="354648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232" y="3576652"/>
              <a:ext cx="4418186" cy="96002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375" y="5244950"/>
              <a:ext cx="5527961" cy="23844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17607" y="3810006"/>
            <a:ext cx="2579351" cy="2233913"/>
            <a:chOff x="12417607" y="3810006"/>
            <a:chExt cx="2579351" cy="22339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17607" y="3810006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55258" y="3789463"/>
            <a:ext cx="2579351" cy="2233913"/>
            <a:chOff x="9955258" y="3789463"/>
            <a:chExt cx="2579351" cy="22339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5258" y="3789463"/>
              <a:ext cx="2579351" cy="223391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54848" y="6441153"/>
            <a:ext cx="7464101" cy="14856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17607" y="4812159"/>
            <a:ext cx="132673" cy="229608"/>
            <a:chOff x="12417607" y="4812159"/>
            <a:chExt cx="132673" cy="2296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17607" y="4812159"/>
              <a:ext cx="132673" cy="2296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99902" y="3825361"/>
            <a:ext cx="2579351" cy="2233913"/>
            <a:chOff x="7499902" y="3825361"/>
            <a:chExt cx="2579351" cy="22339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9902" y="3825361"/>
              <a:ext cx="2579351" cy="223391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56510" y="4714444"/>
            <a:ext cx="1908357" cy="5004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12977" y="4691805"/>
            <a:ext cx="1591776" cy="5004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55258" y="4791616"/>
            <a:ext cx="132673" cy="229608"/>
            <a:chOff x="9955258" y="4791616"/>
            <a:chExt cx="132673" cy="2296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5258" y="4791616"/>
              <a:ext cx="132673" cy="22960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30682" y="4548049"/>
            <a:ext cx="1459853" cy="84048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876142" y="3825361"/>
            <a:ext cx="2579351" cy="2233913"/>
            <a:chOff x="14876142" y="3825361"/>
            <a:chExt cx="2579351" cy="223391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76142" y="3825361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876142" y="4827514"/>
            <a:ext cx="132673" cy="229608"/>
            <a:chOff x="14876142" y="4827514"/>
            <a:chExt cx="132673" cy="22960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76142" y="4827514"/>
              <a:ext cx="132673" cy="22960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229906" y="4656887"/>
            <a:ext cx="1843938" cy="495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373" y="536458"/>
            <a:ext cx="3781555" cy="4454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60000">
            <a:off x="17120814" y="9327332"/>
            <a:ext cx="272379" cy="2980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858" y="9310743"/>
            <a:ext cx="1568769" cy="3028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985108" y="-1980808"/>
            <a:ext cx="34490329" cy="14247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373" y="536458"/>
            <a:ext cx="3079564" cy="445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60000">
            <a:off x="17120814" y="9327332"/>
            <a:ext cx="272379" cy="2980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858" y="9310743"/>
            <a:ext cx="1568769" cy="3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2857" y="1961905"/>
            <a:ext cx="7700000" cy="6285714"/>
            <a:chOff x="1442857" y="1961905"/>
            <a:chExt cx="7700000" cy="6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2857" y="1961905"/>
              <a:ext cx="7700000" cy="6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02250" y="1661113"/>
            <a:ext cx="6249730" cy="6963488"/>
            <a:chOff x="10302250" y="1661113"/>
            <a:chExt cx="6249730" cy="69634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02250" y="1661113"/>
              <a:ext cx="6249730" cy="6963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373" y="536458"/>
            <a:ext cx="3842336" cy="445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60000">
            <a:off x="17139862" y="9327332"/>
            <a:ext cx="272379" cy="2980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858" y="9310743"/>
            <a:ext cx="1568769" cy="3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7844" y="1696730"/>
            <a:ext cx="4897808" cy="6892254"/>
            <a:chOff x="1307844" y="1696730"/>
            <a:chExt cx="4897808" cy="6892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844" y="1696730"/>
              <a:ext cx="4897808" cy="68922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31428" y="1069789"/>
            <a:ext cx="4237489" cy="8108042"/>
            <a:chOff x="12531428" y="1069789"/>
            <a:chExt cx="4237489" cy="81080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1428" y="1069789"/>
              <a:ext cx="4237489" cy="8108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12759" y="1696730"/>
            <a:ext cx="5088768" cy="7160976"/>
            <a:chOff x="6712759" y="1696730"/>
            <a:chExt cx="5088768" cy="7160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2759" y="1696730"/>
              <a:ext cx="5088768" cy="7160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60000">
            <a:off x="17139862" y="9327332"/>
            <a:ext cx="272369" cy="2980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858" y="9310743"/>
            <a:ext cx="1568769" cy="3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65201" y="1463056"/>
            <a:ext cx="7060184" cy="1739482"/>
            <a:chOff x="5265201" y="1463056"/>
            <a:chExt cx="7060184" cy="17394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5201" y="1463056"/>
              <a:ext cx="7060184" cy="1739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9163" y="3202538"/>
            <a:ext cx="16587389" cy="5505359"/>
            <a:chOff x="849163" y="3202538"/>
            <a:chExt cx="16587389" cy="5505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163" y="3202538"/>
              <a:ext cx="16587389" cy="550535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0373" y="536458"/>
            <a:ext cx="2073936" cy="445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2022-10-04T20:37:32Z</dcterms:created>
  <dcterms:modified xsi:type="dcterms:W3CDTF">2022-10-04T20:37:32Z</dcterms:modified>
</cp:coreProperties>
</file>