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14C80-D140-05B0-0175-30E37F7BD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8CA702-AFD0-3BE8-8C4B-BD8E0A8D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88070-1062-17AF-349F-0B942C54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AD52-CE37-9275-A9C9-91F96A71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E3733-801E-04DE-8C55-E7F69EBC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7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93B6-7295-FABF-BFDD-3613B72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08551-FE4C-193F-6159-4FD64CEC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C4EDC-1343-4A0B-BDCD-B6568BEA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AED99-85D8-F050-9DEE-388A7E91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77E7B-1D12-CE51-689E-1129B049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0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9D9AD0-92CC-9CD3-02FC-E2F198932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E25E1-02D1-0BE9-EA13-97FAF054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BFAA-E5ED-911A-AD81-D75D7983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65B14-2EE7-54A6-6C62-FBA96D44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5710D-A422-7E9B-917D-1C4C04DE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3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573D-E21A-B9DF-1082-E67A25E8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C7899-D3C7-25DC-C6C3-2F5EAA0B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4A8B3-F6C9-AEC7-C22F-8E885208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91057-C847-83E2-228B-86C1BFEA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28C04-AC96-FC36-3E6C-A726BA0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0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D849-B443-2413-5084-AB0B3472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B72CF-674C-C7D7-E653-9EEDCFC1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27D72-BF75-3C33-8BA0-26E6F4EC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3E0FF-D527-D3BC-B87C-DFB4E9F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1ABC3-47F8-D5B7-C877-201F4109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8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85812-2DC7-936A-73E2-767A2D2F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3FE33-C84B-3690-B706-72A78DB30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77E9-CA20-85B8-C242-25124A10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93CB6-8133-A3F3-33C0-0D8029E5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AA536-F853-D815-1ABB-35C477E9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20BEDE-A4BE-9602-4728-51CBE4FE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1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FEE5-4727-FC96-0863-27736AE1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B4C07-2CB1-345E-1CFB-10FE0879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308F2-4C15-0D20-2F9B-1C066664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17C2B-51CF-952C-85B9-78E8A05BE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A01625-EA2D-3FF8-AD31-1B9B7D90D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6DBE4-2559-C1E6-F924-2781F7B1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D0D772-20FD-5017-69C2-48ACA9D3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9EB03D-7BA2-4574-12F0-FC4BFB85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2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786E-0349-DA0C-0F37-C7CB1FA4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ED30CA-9651-9089-0BC0-4417878A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07F31-49DE-9850-53DB-161E44D7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93E05-FE9D-D4F3-B72D-02796735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0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921AB2-72F6-9A82-A394-4C754A2C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E3E78-F860-F3D9-6D38-1F86B99E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952C-C480-BF53-0D94-9AFA1ADF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D70D7-5A6A-8B3D-BC17-3D7EEA50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5CF50-67F3-B9D0-DC50-C07F06DD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EBE431-7686-0525-33E1-51991209F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BC8B0-D767-5AF0-7BBA-DA1537DC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59234-6F20-CA7C-316A-1C1302B7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A7CC2-0F77-1B8F-4C28-7C860076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A42C1-29BF-0FE6-5231-7288D077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DF8E74-C08C-83D7-8079-D04A4EFF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613B7-CADF-B644-469C-499B66D2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0B7AF-3195-34EB-6F1A-DF5312DA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E421C-0939-CBC5-5474-FF8C7D18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17AC1-D768-9296-06C1-6E11E9FA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1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6C46E-36D1-DA55-51B1-AF7BA7E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4AB71-E284-BC85-32E3-988AFC41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26380-4B68-B81C-4344-C988BB107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E0CA-7E85-45CD-ADAA-55C95C2B22F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7A596-A562-E50D-4A0F-2474C8BD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88439-405A-38CA-8462-A5624E476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E084-8861-4D7D-85C7-C46E67E36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9074-8E3D-C085-E49B-58382022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783"/>
            <a:ext cx="9144000" cy="2005848"/>
          </a:xfrm>
        </p:spPr>
        <p:txBody>
          <a:bodyPr>
            <a:normAutofit/>
          </a:bodyPr>
          <a:lstStyle/>
          <a:p>
            <a:r>
              <a:rPr lang="en-US" altLang="ko-KR" dirty="0"/>
              <a:t>OTT </a:t>
            </a:r>
            <a:r>
              <a:rPr lang="ko-KR" altLang="en-US" dirty="0"/>
              <a:t>플랫폼 매니저</a:t>
            </a:r>
            <a:br>
              <a:rPr lang="en-US" altLang="ko-KR" dirty="0"/>
            </a:br>
            <a:r>
              <a:rPr lang="en-US" altLang="ko-KR" sz="2700" dirty="0"/>
              <a:t>(</a:t>
            </a:r>
            <a:r>
              <a:rPr lang="ko-KR" altLang="en-US" sz="2700" dirty="0"/>
              <a:t>다양한 </a:t>
            </a:r>
            <a:r>
              <a:rPr lang="en-US" altLang="ko-KR" sz="2700" dirty="0"/>
              <a:t>OTT</a:t>
            </a:r>
            <a:r>
              <a:rPr lang="ko-KR" altLang="en-US" sz="2700" dirty="0"/>
              <a:t>의 정보와 리뷰를 볼 수 있는 플랫폼</a:t>
            </a:r>
            <a:r>
              <a:rPr lang="en-US" altLang="ko-KR" sz="2700" dirty="0"/>
              <a:t>)</a:t>
            </a:r>
            <a:endParaRPr lang="ko-KR" altLang="en-US" sz="27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BDE451-2ABF-D55D-280D-F40D6C50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221" y="4079875"/>
            <a:ext cx="7154779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/>
              <a:t>웹프로그래밍의 기초</a:t>
            </a:r>
            <a:endParaRPr lang="en-US" altLang="ko-KR" sz="2000" dirty="0"/>
          </a:p>
          <a:p>
            <a:pPr algn="r"/>
            <a:r>
              <a:rPr lang="ko-KR" altLang="en-US" sz="2000" dirty="0"/>
              <a:t>고동재</a:t>
            </a:r>
            <a:endParaRPr lang="en-US" altLang="ko-KR" sz="2000" dirty="0"/>
          </a:p>
          <a:p>
            <a:pPr algn="r"/>
            <a:r>
              <a:rPr lang="en-US" altLang="ko-KR" sz="2000" dirty="0"/>
              <a:t>2018112801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98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5F24E-F44F-4A5D-26E6-60C2902A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2C467-1CFD-208F-5CE4-B436950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4" y="1825625"/>
            <a:ext cx="6781799" cy="4158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현재 수많은 </a:t>
            </a:r>
            <a:r>
              <a:rPr lang="en-US" altLang="ko-KR" dirty="0"/>
              <a:t>OTT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But</a:t>
            </a:r>
          </a:p>
          <a:p>
            <a:r>
              <a:rPr lang="ko-KR" altLang="en-US" dirty="0"/>
              <a:t>여러 </a:t>
            </a:r>
            <a:r>
              <a:rPr lang="en-US" altLang="ko-KR" dirty="0"/>
              <a:t>OTT</a:t>
            </a:r>
            <a:r>
              <a:rPr lang="ko-KR" altLang="en-US" dirty="0"/>
              <a:t>의 장단점을 파악하기 어려움</a:t>
            </a:r>
            <a:endParaRPr lang="en-US" altLang="ko-KR" dirty="0"/>
          </a:p>
          <a:p>
            <a:r>
              <a:rPr lang="en-US" altLang="ko-KR" dirty="0"/>
              <a:t>OTT</a:t>
            </a:r>
            <a:r>
              <a:rPr lang="ko-KR" altLang="en-US" dirty="0"/>
              <a:t>선택에 시간이 오래 걸림</a:t>
            </a:r>
            <a:endParaRPr lang="en-US" altLang="ko-KR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So</a:t>
            </a:r>
          </a:p>
          <a:p>
            <a:pPr marL="0" indent="0">
              <a:buNone/>
            </a:pPr>
            <a:r>
              <a:rPr lang="ko-KR" altLang="en-US" dirty="0"/>
              <a:t>한 눈에 </a:t>
            </a:r>
            <a:r>
              <a:rPr lang="en-US" altLang="ko-KR" dirty="0"/>
              <a:t>OTT</a:t>
            </a:r>
            <a:r>
              <a:rPr lang="ko-KR" altLang="en-US" dirty="0"/>
              <a:t>들의 정보와 유저들의 리뷰를 통한 장단점을 볼 수 있는 서비스 제시</a:t>
            </a:r>
            <a:endParaRPr lang="en-US" altLang="ko-KR" dirty="0"/>
          </a:p>
        </p:txBody>
      </p:sp>
      <p:pic>
        <p:nvPicPr>
          <p:cNvPr id="1026" name="Picture 2" descr="Netflix(넷플릭스) - Google Play 앱">
            <a:extLst>
              <a:ext uri="{FF2B5EF4-FFF2-40B4-BE49-F238E27FC236}">
                <a16:creationId xmlns:a16="http://schemas.microsoft.com/office/drawing/2014/main" id="{035DEC91-632F-D1CD-D67D-72505C32F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03" y="-1"/>
            <a:ext cx="2242417" cy="229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왓챠 WATCHA">
            <a:extLst>
              <a:ext uri="{FF2B5EF4-FFF2-40B4-BE49-F238E27FC236}">
                <a16:creationId xmlns:a16="http://schemas.microsoft.com/office/drawing/2014/main" id="{08DE9CA4-9E5E-3782-A8DA-8656ADD5C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583" y="-1"/>
            <a:ext cx="2242417" cy="227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디즈니플러스, 한국 서비스 개시…＂넷플릭스보다 싸다＂">
            <a:extLst>
              <a:ext uri="{FF2B5EF4-FFF2-40B4-BE49-F238E27FC236}">
                <a16:creationId xmlns:a16="http://schemas.microsoft.com/office/drawing/2014/main" id="{4A1D9370-8904-A2C2-E8F2-672AAF230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582" y="2274499"/>
            <a:ext cx="2242417" cy="22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vve(웨이브) - 재미의 파도를 타다! – Apps on Google Play">
            <a:extLst>
              <a:ext uri="{FF2B5EF4-FFF2-40B4-BE49-F238E27FC236}">
                <a16:creationId xmlns:a16="http://schemas.microsoft.com/office/drawing/2014/main" id="{5D7EC2B1-F747-2D31-0694-A7FFF5D1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17" y="2320295"/>
            <a:ext cx="2162122" cy="21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쿠팡플레이 - Google Play 앱">
            <a:extLst>
              <a:ext uri="{FF2B5EF4-FFF2-40B4-BE49-F238E27FC236}">
                <a16:creationId xmlns:a16="http://schemas.microsoft.com/office/drawing/2014/main" id="{E5DED7F4-3E7E-4552-8C48-865CDC13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41" y="4645252"/>
            <a:ext cx="2242417" cy="22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TVING">
            <a:extLst>
              <a:ext uri="{FF2B5EF4-FFF2-40B4-BE49-F238E27FC236}">
                <a16:creationId xmlns:a16="http://schemas.microsoft.com/office/drawing/2014/main" id="{8576C947-4FEB-CA47-5EFB-416EA62A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64" y="4512171"/>
            <a:ext cx="2242417" cy="23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3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소개 </a:t>
            </a:r>
            <a:r>
              <a:rPr lang="en-US" altLang="ko-KR" dirty="0"/>
              <a:t>– </a:t>
            </a:r>
            <a:r>
              <a:rPr lang="ko-KR" altLang="en-US" dirty="0"/>
              <a:t>메인</a:t>
            </a:r>
          </a:p>
        </p:txBody>
      </p:sp>
      <p:pic>
        <p:nvPicPr>
          <p:cNvPr id="5" name="내용 개체 틀 4" descr="텍스트, 주차장, 측정기이(가) 표시된 사진&#10;&#10;자동 생성된 설명">
            <a:extLst>
              <a:ext uri="{FF2B5EF4-FFF2-40B4-BE49-F238E27FC236}">
                <a16:creationId xmlns:a16="http://schemas.microsoft.com/office/drawing/2014/main" id="{909B3687-28A5-FA5C-1678-92667A8DF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95" y="0"/>
            <a:ext cx="3621505" cy="6967006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709864" y="1825625"/>
            <a:ext cx="6781799" cy="415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메인 페이지 구현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r>
              <a:rPr lang="ko-KR" altLang="en-US" dirty="0"/>
              <a:t>분류를 통해 </a:t>
            </a:r>
            <a:r>
              <a:rPr lang="en-US" altLang="ko-KR" dirty="0"/>
              <a:t>OTT </a:t>
            </a:r>
            <a:r>
              <a:rPr lang="ko-KR" altLang="en-US" dirty="0"/>
              <a:t>분류</a:t>
            </a:r>
            <a:endParaRPr lang="en-US" altLang="ko-KR" dirty="0"/>
          </a:p>
          <a:p>
            <a:r>
              <a:rPr lang="ko-KR" altLang="en-US" dirty="0"/>
              <a:t>추가를 통해 알고 싶은 </a:t>
            </a:r>
            <a:r>
              <a:rPr lang="en-US" altLang="ko-KR" dirty="0"/>
              <a:t>OTT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리뷰 남기기를 통해 리뷰페이지로 이동</a:t>
            </a:r>
            <a:endParaRPr lang="en-US" altLang="ko-KR" dirty="0"/>
          </a:p>
        </p:txBody>
      </p:sp>
      <p:pic>
        <p:nvPicPr>
          <p:cNvPr id="9" name="그림 8" descr="텍스트, 주차장, 측정기이(가) 표시된 사진&#10;&#10;자동 생성된 설명">
            <a:extLst>
              <a:ext uri="{FF2B5EF4-FFF2-40B4-BE49-F238E27FC236}">
                <a16:creationId xmlns:a16="http://schemas.microsoft.com/office/drawing/2014/main" id="{93351E87-D57D-20AB-4402-A7342D870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79" y="54503"/>
            <a:ext cx="3475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9D0-3431-03B3-2EF7-3E8A10A5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소개 </a:t>
            </a:r>
            <a:r>
              <a:rPr lang="en-US" altLang="ko-KR" dirty="0"/>
              <a:t>– </a:t>
            </a:r>
            <a:r>
              <a:rPr lang="ko-KR" altLang="en-US" dirty="0"/>
              <a:t>정보 </a:t>
            </a:r>
            <a:r>
              <a:rPr lang="en-US" altLang="ko-KR" dirty="0"/>
              <a:t>/ </a:t>
            </a:r>
            <a:r>
              <a:rPr lang="ko-KR" altLang="en-US" dirty="0"/>
              <a:t>리뷰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ABA9E-425E-FA8F-B96D-280653ADEAF3}"/>
              </a:ext>
            </a:extLst>
          </p:cNvPr>
          <p:cNvSpPr txBox="1">
            <a:spLocks/>
          </p:cNvSpPr>
          <p:nvPr/>
        </p:nvSpPr>
        <p:spPr>
          <a:xfrm>
            <a:off x="709864" y="1825625"/>
            <a:ext cx="6781799" cy="415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리뷰 페이지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구현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OTT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기본 정보와 독점 컨텐츠 파악 가능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보기를 통해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장단점 파악 가능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00D991A3-DE6B-4D06-823F-34B6C11A9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21" y="-1"/>
            <a:ext cx="3497179" cy="6894203"/>
          </a:xfrm>
        </p:spPr>
      </p:pic>
      <p:pic>
        <p:nvPicPr>
          <p:cNvPr id="10" name="그림 9" descr="텍스트이(가) 표시된 사진">
            <a:extLst>
              <a:ext uri="{FF2B5EF4-FFF2-40B4-BE49-F238E27FC236}">
                <a16:creationId xmlns:a16="http://schemas.microsoft.com/office/drawing/2014/main" id="{F59C4816-0346-E32F-1CDE-C665B583F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801" y="-11924"/>
            <a:ext cx="3651555" cy="68580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2039918-865D-DE2A-A48B-E52264F5D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725" y="28243"/>
            <a:ext cx="3458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5C56B-DED8-58F0-27DB-A659BD4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해야할</a:t>
            </a:r>
            <a:r>
              <a:rPr lang="ko-KR" altLang="en-US" dirty="0"/>
              <a:t> 것들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BF5D001-56A9-2943-6B63-619EDE8DCC03}"/>
              </a:ext>
            </a:extLst>
          </p:cNvPr>
          <p:cNvSpPr txBox="1">
            <a:spLocks/>
          </p:cNvSpPr>
          <p:nvPr/>
        </p:nvSpPr>
        <p:spPr>
          <a:xfrm>
            <a:off x="709864" y="1825625"/>
            <a:ext cx="8289757" cy="415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 구성과 각각의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OTT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 생성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페이지간 이동을 위한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라우트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기능 활용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남기기를 구현하기 위한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활용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보다 사용자 친화적인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UI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만들기위한 노력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9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80BD811-782E-F13C-4306-0C479454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77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131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OTT 플랫폼 매니저 (다양한 OTT의 정보와 리뷰를 볼 수 있는 플랫폼)</vt:lpstr>
      <vt:lpstr>개발 동기</vt:lpstr>
      <vt:lpstr>서비스 소개 – 메인</vt:lpstr>
      <vt:lpstr>서비스 소개 – 정보 / 리뷰</vt:lpstr>
      <vt:lpstr>해야할 것들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 플랫폼 매니저 (다양한 OTT의 정보와 리뷰를 볼 수 있는 플랫폼)</dc:title>
  <dc:creator>KohDong Jae</dc:creator>
  <cp:lastModifiedBy>KohDong Jae</cp:lastModifiedBy>
  <cp:revision>2</cp:revision>
  <dcterms:created xsi:type="dcterms:W3CDTF">2022-11-30T10:11:46Z</dcterms:created>
  <dcterms:modified xsi:type="dcterms:W3CDTF">2022-11-30T11:52:50Z</dcterms:modified>
</cp:coreProperties>
</file>