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2" r:id="rId6"/>
    <p:sldId id="258" r:id="rId7"/>
    <p:sldId id="264" r:id="rId8"/>
    <p:sldId id="263" r:id="rId9"/>
    <p:sldId id="265" r:id="rId10"/>
    <p:sldId id="266" r:id="rId11"/>
    <p:sldId id="260" r:id="rId12"/>
    <p:sldId id="25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14C80-D140-05B0-0175-30E37F7B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8CA702-AFD0-3BE8-8C4B-BD8E0A8D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88070-1062-17AF-349F-0B942C54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AD52-CE37-9275-A9C9-91F96A7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E3733-801E-04DE-8C55-E7F69EB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7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93B6-7295-FABF-BFDD-3613B72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08551-FE4C-193F-6159-4FD64CEC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C4EDC-1343-4A0B-BDCD-B6568BEA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AED99-85D8-F050-9DEE-388A7E91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77E7B-1D12-CE51-689E-1129B049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9D9AD0-92CC-9CD3-02FC-E2F198932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E25E1-02D1-0BE9-EA13-97FAF054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BFAA-E5ED-911A-AD81-D75D7983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65B14-2EE7-54A6-6C62-FBA96D44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5710D-A422-7E9B-917D-1C4C04DE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3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573D-E21A-B9DF-1082-E67A25E8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C7899-D3C7-25DC-C6C3-2F5EAA0B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4A8B3-F6C9-AEC7-C22F-8E885208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1057-C847-83E2-228B-86C1BFEA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28C04-AC96-FC36-3E6C-A726BA0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D849-B443-2413-5084-AB0B347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B72CF-674C-C7D7-E653-9EEDCFC1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27D72-BF75-3C33-8BA0-26E6F4EC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3E0FF-D527-D3BC-B87C-DFB4E9F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1ABC3-47F8-D5B7-C877-201F4109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8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5812-2DC7-936A-73E2-767A2D2F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3FE33-C84B-3690-B706-72A78DB3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77E9-CA20-85B8-C242-25124A10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93CB6-8133-A3F3-33C0-0D8029E5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AA536-F853-D815-1ABB-35C477E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0BEDE-A4BE-9602-4728-51CBE4FE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FEE5-4727-FC96-0863-27736AE1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B4C07-2CB1-345E-1CFB-10FE0879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308F2-4C15-0D20-2F9B-1C066664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7C2B-51CF-952C-85B9-78E8A05BE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A01625-EA2D-3FF8-AD31-1B9B7D90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6DBE4-2559-C1E6-F924-2781F7B1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0D772-20FD-5017-69C2-48ACA9D3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9EB03D-7BA2-4574-12F0-FC4BFB8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2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786E-0349-DA0C-0F37-C7CB1FA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ED30CA-9651-9089-0BC0-4417878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07F31-49DE-9850-53DB-161E44D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93E05-FE9D-D4F3-B72D-02796735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921AB2-72F6-9A82-A394-4C754A2C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E3E78-F860-F3D9-6D38-1F86B99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952C-C480-BF53-0D94-9AFA1ADF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70D7-5A6A-8B3D-BC17-3D7EEA50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CF50-67F3-B9D0-DC50-C07F06DD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BE431-7686-0525-33E1-51991209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BC8B0-D767-5AF0-7BBA-DA1537DC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59234-6F20-CA7C-316A-1C1302B7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A7CC2-0F77-1B8F-4C28-7C860076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42C1-29BF-0FE6-5231-7288D077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F8E74-C08C-83D7-8079-D04A4EFF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613B7-CADF-B644-469C-499B66D2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0B7AF-3195-34EB-6F1A-DF5312DA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E421C-0939-CBC5-5474-FF8C7D18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17AC1-D768-9296-06C1-6E11E9FA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6C46E-36D1-DA55-51B1-AF7BA7E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4AB71-E284-BC85-32E3-988AFC41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26380-4B68-B81C-4344-C988BB107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E0CA-7E85-45CD-ADAA-55C95C2B22F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A596-A562-E50D-4A0F-2474C8BD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88439-405A-38CA-8462-A5624E47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ikidocs.net/book/45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9074-8E3D-C085-E49B-58382022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783"/>
            <a:ext cx="9144000" cy="2005848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플랫폼 매니저</a:t>
            </a:r>
            <a:br>
              <a:rPr lang="en-US" altLang="ko-KR" dirty="0"/>
            </a:br>
            <a:r>
              <a:rPr lang="en-US" altLang="ko-KR" sz="2700" dirty="0"/>
              <a:t>(</a:t>
            </a:r>
            <a:r>
              <a:rPr lang="ko-KR" altLang="en-US" sz="2700" dirty="0"/>
              <a:t>다양한 </a:t>
            </a:r>
            <a:r>
              <a:rPr lang="en-US" altLang="ko-KR" sz="2700" dirty="0"/>
              <a:t>OTT</a:t>
            </a:r>
            <a:r>
              <a:rPr lang="ko-KR" altLang="en-US" sz="2700" dirty="0"/>
              <a:t>의 정보와 리뷰를 볼 수 있는 플랫폼</a:t>
            </a:r>
            <a:r>
              <a:rPr lang="en-US" altLang="ko-KR" sz="2700" dirty="0"/>
              <a:t>)</a:t>
            </a:r>
            <a:endParaRPr lang="ko-KR" altLang="en-US" sz="27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DE451-2ABF-D55D-280D-F40D6C50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221" y="4079875"/>
            <a:ext cx="7154779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/>
              <a:t>웹프로그래밍의 기초</a:t>
            </a:r>
            <a:endParaRPr lang="en-US" altLang="ko-KR" sz="2000" dirty="0"/>
          </a:p>
          <a:p>
            <a:pPr algn="r"/>
            <a:r>
              <a:rPr lang="ko-KR" altLang="en-US" sz="2000" dirty="0"/>
              <a:t>고동재</a:t>
            </a:r>
            <a:endParaRPr lang="en-US" altLang="ko-KR" sz="2000" dirty="0"/>
          </a:p>
          <a:p>
            <a:pPr algn="r"/>
            <a:r>
              <a:rPr lang="en-US" altLang="ko-KR" sz="2000" dirty="0"/>
              <a:t>2018112801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84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OTT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수정 페이지 구현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625642" y="1690688"/>
            <a:ext cx="6015789" cy="41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남긴 리뷰에서 수정 버튼을 누르면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페이지로 이동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페이지에서 내용을 수정하고 저장하면 수정 시간이 추가되면서     새로운 리뷰 내용이 갱신된다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0D0E4A-B555-5B29-2592-C3534E67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08" y="1828801"/>
            <a:ext cx="5425793" cy="16002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5F30D54-5717-57CD-853F-2FC496362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5" y="3567115"/>
            <a:ext cx="5293866" cy="2950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380B0-28D2-040B-8E83-7790C88F673F}"/>
              </a:ext>
            </a:extLst>
          </p:cNvPr>
          <p:cNvSpPr txBox="1"/>
          <p:nvPr/>
        </p:nvSpPr>
        <p:spPr>
          <a:xfrm>
            <a:off x="7438121" y="3099812"/>
            <a:ext cx="575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👇</a:t>
            </a:r>
          </a:p>
        </p:txBody>
      </p:sp>
    </p:spTree>
    <p:extLst>
      <p:ext uri="{BB962C8B-B14F-4D97-AF65-F5344CB8AC3E}">
        <p14:creationId xmlns:p14="http://schemas.microsoft.com/office/powerpoint/2010/main" val="124866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35442" cy="1325563"/>
          </a:xfrm>
        </p:spPr>
        <p:txBody>
          <a:bodyPr/>
          <a:lstStyle/>
          <a:p>
            <a:r>
              <a:rPr lang="ko-KR" altLang="en-US" dirty="0"/>
              <a:t>기타 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838200" y="1562352"/>
            <a:ext cx="10515599" cy="41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부트스트랩을 활용하여 전반적인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구현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 시간을 나타내기 위해 템플릿 필터를 적용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 작성자를 명시하는 기능 구현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리뷰를 남기거나 수정할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스크롤이 지정한 앵커로 다시 이동하는 앵커 기능 적용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5C56B-DED8-58F0-27DB-A659BD4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6" y="365125"/>
            <a:ext cx="2658979" cy="1325563"/>
          </a:xfrm>
        </p:spPr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BF5D001-56A9-2943-6B63-619EDE8DCC03}"/>
              </a:ext>
            </a:extLst>
          </p:cNvPr>
          <p:cNvSpPr txBox="1">
            <a:spLocks/>
          </p:cNvSpPr>
          <p:nvPr/>
        </p:nvSpPr>
        <p:spPr>
          <a:xfrm>
            <a:off x="966537" y="1443788"/>
            <a:ext cx="9412706" cy="4907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점프 투 플라스크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hlinkClick r:id="rId2"/>
              </a:rPr>
              <a:t>https://wikidocs.net/book/4542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전반적인 프로젝트 구현에 있어 큰 도움을 얻었습니다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3-12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까지의 기능을 프로젝트에 맞게 적용하였습니다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부트스트랩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hlinkClick r:id="rId3"/>
              </a:rPr>
              <a:t>https://getbootstrap.com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친화적인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만드는데 큰 도움을 얻었습니다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나무위키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hlinkClick r:id="rId4"/>
              </a:rPr>
              <a:t>https://namu.wiki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OTT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들의 정보를 취합하는데 큰 도움을 얻었습니다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19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0BD811-782E-F13C-4306-0C479454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7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4" y="663825"/>
            <a:ext cx="1792705" cy="821991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1243264" y="1331496"/>
            <a:ext cx="3814011" cy="528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개발동기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구조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구현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자료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5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5F24E-F44F-4A5D-26E6-60C2902A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39189" cy="1325563"/>
          </a:xfrm>
        </p:spPr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2C467-1CFD-208F-5CE4-B436950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4" y="1825625"/>
            <a:ext cx="6781799" cy="415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현재 수많은 </a:t>
            </a:r>
            <a:r>
              <a:rPr lang="en-US" altLang="ko-KR" dirty="0"/>
              <a:t>OTT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But</a:t>
            </a:r>
          </a:p>
          <a:p>
            <a:r>
              <a:rPr lang="ko-KR" altLang="en-US" dirty="0"/>
              <a:t>여러 </a:t>
            </a:r>
            <a:r>
              <a:rPr lang="en-US" altLang="ko-KR" dirty="0"/>
              <a:t>OTT</a:t>
            </a:r>
            <a:r>
              <a:rPr lang="ko-KR" altLang="en-US" dirty="0"/>
              <a:t>의 장단점을 파악하기 어려움</a:t>
            </a:r>
            <a:endParaRPr lang="en-US" altLang="ko-KR" dirty="0"/>
          </a:p>
          <a:p>
            <a:r>
              <a:rPr lang="en-US" altLang="ko-KR" dirty="0"/>
              <a:t>OTT</a:t>
            </a:r>
            <a:r>
              <a:rPr lang="ko-KR" altLang="en-US" dirty="0"/>
              <a:t>선택에 시간이 오래 걸림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So</a:t>
            </a:r>
          </a:p>
          <a:p>
            <a:pPr marL="0" indent="0">
              <a:buNone/>
            </a:pPr>
            <a:r>
              <a:rPr lang="ko-KR" altLang="en-US" dirty="0"/>
              <a:t>한 눈에 </a:t>
            </a:r>
            <a:r>
              <a:rPr lang="en-US" altLang="ko-KR" dirty="0"/>
              <a:t>OTT</a:t>
            </a:r>
            <a:r>
              <a:rPr lang="ko-KR" altLang="en-US" dirty="0"/>
              <a:t>들의 정보와 유저들의 리뷰를 통한 장단점을 볼 수 있는 서비스 제시</a:t>
            </a:r>
            <a:endParaRPr lang="en-US" altLang="ko-KR" dirty="0"/>
          </a:p>
        </p:txBody>
      </p:sp>
      <p:pic>
        <p:nvPicPr>
          <p:cNvPr id="1026" name="Picture 2" descr="Netflix(넷플릭스) - Google Play 앱">
            <a:extLst>
              <a:ext uri="{FF2B5EF4-FFF2-40B4-BE49-F238E27FC236}">
                <a16:creationId xmlns:a16="http://schemas.microsoft.com/office/drawing/2014/main" id="{035DEC91-632F-D1CD-D67D-72505C32F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03" y="-1"/>
            <a:ext cx="2242417" cy="229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왓챠 WATCHA">
            <a:extLst>
              <a:ext uri="{FF2B5EF4-FFF2-40B4-BE49-F238E27FC236}">
                <a16:creationId xmlns:a16="http://schemas.microsoft.com/office/drawing/2014/main" id="{08DE9CA4-9E5E-3782-A8DA-8656ADD5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83" y="-1"/>
            <a:ext cx="2242417" cy="22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디즈니플러스, 한국 서비스 개시…＂넷플릭스보다 싸다＂">
            <a:extLst>
              <a:ext uri="{FF2B5EF4-FFF2-40B4-BE49-F238E27FC236}">
                <a16:creationId xmlns:a16="http://schemas.microsoft.com/office/drawing/2014/main" id="{4A1D9370-8904-A2C2-E8F2-672AAF23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82" y="2274499"/>
            <a:ext cx="2242417" cy="22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vve(웨이브) - 재미의 파도를 타다! – Apps on Google Play">
            <a:extLst>
              <a:ext uri="{FF2B5EF4-FFF2-40B4-BE49-F238E27FC236}">
                <a16:creationId xmlns:a16="http://schemas.microsoft.com/office/drawing/2014/main" id="{5D7EC2B1-F747-2D31-0694-A7FFF5D1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17" y="2320295"/>
            <a:ext cx="2162122" cy="21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쿠팡플레이 - Google Play 앱">
            <a:extLst>
              <a:ext uri="{FF2B5EF4-FFF2-40B4-BE49-F238E27FC236}">
                <a16:creationId xmlns:a16="http://schemas.microsoft.com/office/drawing/2014/main" id="{E5DED7F4-3E7E-4552-8C48-865CDC13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41" y="4645252"/>
            <a:ext cx="2242417" cy="22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TVING">
            <a:extLst>
              <a:ext uri="{FF2B5EF4-FFF2-40B4-BE49-F238E27FC236}">
                <a16:creationId xmlns:a16="http://schemas.microsoft.com/office/drawing/2014/main" id="{8576C947-4FEB-CA47-5EFB-416EA62A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64" y="4512171"/>
            <a:ext cx="2242417" cy="23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3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9" y="710030"/>
            <a:ext cx="3396916" cy="821991"/>
          </a:xfrm>
        </p:spPr>
        <p:txBody>
          <a:bodyPr>
            <a:normAutofit/>
          </a:bodyPr>
          <a:lstStyle/>
          <a:p>
            <a:r>
              <a:rPr lang="ko-KR" altLang="en-US" dirty="0"/>
              <a:t>서비스 구조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529391" y="1892969"/>
            <a:ext cx="5566609" cy="3304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블루 프린트를 통해 라우팅 관리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모델을 통한 데이터 처리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용도별로 위치를 구분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D815E53-DAC3-3B2C-6795-0CFA079B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6686550" cy="68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7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1" y="525546"/>
            <a:ext cx="3396916" cy="821991"/>
          </a:xfrm>
        </p:spPr>
        <p:txBody>
          <a:bodyPr/>
          <a:lstStyle/>
          <a:p>
            <a:r>
              <a:rPr lang="ko-KR" altLang="en-US" dirty="0"/>
              <a:t>서비스 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838200" y="1138990"/>
            <a:ext cx="10515600" cy="528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회원가입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로그인과 로그아웃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OTT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리스트를 볼 수 있는 메인 페이지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OTT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등록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수정 페이지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OTT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페이지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OTT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수정 페이지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기타 구현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12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5" y="368157"/>
            <a:ext cx="7792453" cy="1325563"/>
          </a:xfrm>
        </p:spPr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로그인과 로그아웃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641378" y="1693720"/>
            <a:ext cx="5562598" cy="4664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회원 모델을 구현하여 회원 가입 기능을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로그인 라우팅 함수를 통해 로그인 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로그인 여부 확인 라우팅 함수를 통해 로그아웃 기능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admin(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모드는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ID/PW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모두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‘admin’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작성하여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접속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C37DDE-DEAA-A6D3-F9AE-2FEB9CFB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78" y="1626541"/>
            <a:ext cx="5193322" cy="2728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EF23C9-2F04-D2BA-C6BA-E19417938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93" y="4380674"/>
            <a:ext cx="5177281" cy="20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OTT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리스트를 볼 수 있는 메인 페이지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838200" y="1823739"/>
            <a:ext cx="5759116" cy="4158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500" dirty="0"/>
              <a:t>메인 페이지 구현</a:t>
            </a:r>
            <a:endParaRPr lang="en-US" altLang="ko-KR" sz="3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페이징</a:t>
            </a:r>
            <a:r>
              <a:rPr lang="ko-KR" altLang="en-US" dirty="0"/>
              <a:t> 기법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리뷰 수와 추천 수를 확인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OTT </a:t>
            </a:r>
            <a:r>
              <a:rPr lang="ko-KR" altLang="en-US" dirty="0"/>
              <a:t>글이 등록된 시간 기재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Admin(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의 경우만 </a:t>
            </a:r>
            <a:r>
              <a:rPr lang="en-US" altLang="ko-KR" dirty="0"/>
              <a:t>OTT</a:t>
            </a:r>
            <a:r>
              <a:rPr lang="ko-KR" altLang="en-US" dirty="0"/>
              <a:t>등록 버튼이 보이고 이를 통해 등록 가능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46AF947-542D-B6AF-5877-C997F21B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3" y="2075696"/>
            <a:ext cx="5390148" cy="39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2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OTT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등록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페이지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838200" y="1986046"/>
            <a:ext cx="5450305" cy="348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admin(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만이 접근 가능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제목과 내용을 입력하여 저장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placeholder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속성을 사용하여 가이드라인 제시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DF9C257-4962-DA52-E120-D228CBE6B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36" y="1711259"/>
            <a:ext cx="5185464" cy="43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OTT</a:t>
            </a:r>
            <a:r>
              <a:rPr lang="ko-KR" altLang="en-US" dirty="0"/>
              <a:t> 정보</a:t>
            </a:r>
            <a:r>
              <a:rPr lang="en-US" altLang="ko-KR" dirty="0"/>
              <a:t> / </a:t>
            </a:r>
            <a:r>
              <a:rPr lang="ko-KR" altLang="en-US" dirty="0"/>
              <a:t>리뷰 페이지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709864" y="1825625"/>
            <a:ext cx="6444915" cy="4158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OTT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글 추천 기능 구현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본인 글은 추천 못하게 구현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수정과 삭제 기능은 해당 글 작성자만이 가능하도록 구현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수정했을 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시간을 추가로 기재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 버튼을 눌렀을 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확인창이 뜨도록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구현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E8D3240-4C80-45E9-DA45-9D80267B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55" y="1161465"/>
            <a:ext cx="484444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379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OTT 플랫폼 매니저 (다양한 OTT의 정보와 리뷰를 볼 수 있는 플랫폼)</vt:lpstr>
      <vt:lpstr>목차</vt:lpstr>
      <vt:lpstr>개발 동기</vt:lpstr>
      <vt:lpstr>서비스 구조</vt:lpstr>
      <vt:lpstr>서비스 구현</vt:lpstr>
      <vt:lpstr>회원가입 / 로그인과 로그아웃</vt:lpstr>
      <vt:lpstr>OTT 리스트를 볼 수 있는 메인 페이지</vt:lpstr>
      <vt:lpstr>OTT 등록 / 수정 페이지</vt:lpstr>
      <vt:lpstr>OTT 정보 / 리뷰 페이지</vt:lpstr>
      <vt:lpstr>OTT 리뷰 수정 페이지 구현</vt:lpstr>
      <vt:lpstr>기타 구현</vt:lpstr>
      <vt:lpstr>참고 자료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 플랫폼 매니저 (다양한 OTT의 정보와 리뷰를 볼 수 있는 플랫폼)</dc:title>
  <dc:creator>KohDong Jae</dc:creator>
  <cp:lastModifiedBy>KohDong Jae</cp:lastModifiedBy>
  <cp:revision>59</cp:revision>
  <dcterms:created xsi:type="dcterms:W3CDTF">2022-11-30T10:11:46Z</dcterms:created>
  <dcterms:modified xsi:type="dcterms:W3CDTF">2022-12-11T14:01:41Z</dcterms:modified>
</cp:coreProperties>
</file>