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25C24-F74B-4EFD-B304-FD92BC84C47B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C9D9C-272F-4822-8EC7-829AE2F43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0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2d</a:t>
            </a:r>
            <a:r>
              <a:rPr lang="ko-KR" altLang="en-US" dirty="0"/>
              <a:t>게임프로그래밍 </a:t>
            </a:r>
            <a:r>
              <a:rPr lang="en-US" altLang="ko-KR" dirty="0"/>
              <a:t>1</a:t>
            </a:r>
            <a:r>
              <a:rPr lang="ko-KR" altLang="en-US" dirty="0"/>
              <a:t>차 발표를 </a:t>
            </a:r>
            <a:r>
              <a:rPr lang="ko-KR" altLang="en-US" dirty="0" err="1"/>
              <a:t>하게된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학번 </a:t>
            </a:r>
            <a:r>
              <a:rPr lang="ko-KR" altLang="en-US" dirty="0" err="1"/>
              <a:t>이동재입니다</a:t>
            </a:r>
            <a:r>
              <a:rPr lang="en-US" altLang="ko-KR" dirty="0"/>
              <a:t>.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24DD4-672A-4EC5-B489-9C395AE5BA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컨셉입니다</a:t>
            </a:r>
            <a:r>
              <a:rPr lang="en-US" altLang="ko-KR" dirty="0"/>
              <a:t>. </a:t>
            </a:r>
            <a:r>
              <a:rPr lang="ko-KR" altLang="en-US" dirty="0"/>
              <a:t>피지컬 올림픽은 육상과 사격으로 이루어진 스포츠 게임입니다</a:t>
            </a:r>
            <a:r>
              <a:rPr lang="en-US" altLang="ko-KR" dirty="0"/>
              <a:t>. </a:t>
            </a:r>
            <a:r>
              <a:rPr lang="ko-KR" altLang="en-US" dirty="0"/>
              <a:t>마우스와 키보드를 이용해 최단시간내에 미션을 클리어 </a:t>
            </a:r>
            <a:r>
              <a:rPr lang="ko-KR" altLang="en-US" dirty="0" err="1"/>
              <a:t>하는것을</a:t>
            </a:r>
            <a:r>
              <a:rPr lang="ko-KR" altLang="en-US" dirty="0"/>
              <a:t> 목표로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24DD4-672A-4EC5-B489-9C395AE5BA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36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컨셉입니다</a:t>
            </a:r>
            <a:r>
              <a:rPr lang="en-US" altLang="ko-KR" dirty="0"/>
              <a:t>. </a:t>
            </a:r>
            <a:r>
              <a:rPr lang="ko-KR" altLang="en-US" dirty="0"/>
              <a:t>피지컬 올림픽은 육상과 사격으로 이루어진 스포츠 게임입니다</a:t>
            </a:r>
            <a:r>
              <a:rPr lang="en-US" altLang="ko-KR" dirty="0"/>
              <a:t>. </a:t>
            </a:r>
            <a:r>
              <a:rPr lang="ko-KR" altLang="en-US" dirty="0"/>
              <a:t>마우스와 키보드를 이용해 최단시간내에 미션을 클리어 </a:t>
            </a:r>
            <a:r>
              <a:rPr lang="ko-KR" altLang="en-US" dirty="0" err="1"/>
              <a:t>하는것을</a:t>
            </a:r>
            <a:r>
              <a:rPr lang="ko-KR" altLang="en-US" dirty="0"/>
              <a:t> 목표로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24DD4-672A-4EC5-B489-9C395AE5BA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5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24DD4-672A-4EC5-B489-9C395AE5BA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0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E8E5-C4E0-2C93-0731-CA783DFA4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1EAEAE-FE0D-8EE1-3903-1FE938A46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9928E-B73C-8885-03E8-028EBD5E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6DE81-C043-5C86-9F2B-620DC453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AA8CB-382E-ECDB-FD60-6E200314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9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99106-1BEB-E3E5-43EE-C60C11CE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656C5-6CA5-ECB7-887B-C83BA3259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60E4B-90DE-8063-A743-BE3022F8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91F07-C7A0-086C-4C8F-5E323C82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5A345-AF72-790A-5E25-BBC49110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6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AA5CAE-7188-FABE-75E3-1825312DD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6D3E3-7288-6E9D-562B-4C60E3BB0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90458-BCC9-42BF-6E29-4F410E94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87B7B-12A0-6DBC-F30C-0118896D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B223A-B555-9A13-97F5-F421BBBB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B336F-2C55-7F87-E8AB-D164398E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68270-0920-9FDA-7DD8-A845A111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5D78A-7B76-3AAE-EE52-81B4ABB1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1A08D-4CED-60B3-BBF4-99E9AF64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4E084-AE31-81B6-EEB3-75E1CD65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4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B2C24-D495-8398-7BD3-C0DEAA4F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48302-AE25-452A-6DB5-EDB883DC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874B9-FE2B-5784-108A-865DA63A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8BB0B-E8D2-288B-1805-BE73386E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932DC-DAC1-0FF4-0503-9FCAF0E0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7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386AA-F879-7D3B-32C3-7A5FC8F4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14E05-3ED3-6AD5-9BAF-AFA515D0C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23C1C-3DA4-2917-4838-114120CBF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35629-1BBC-9487-BDC6-85F6302A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30808-D050-BEE1-2194-F372DB6E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5D976-3480-F65D-3D07-09F973E5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68383-8707-C567-36A9-8C90B26D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7617A-A7D6-999E-44C5-2F83F51B8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241AF-CB65-A3AA-9C8B-AC2698952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A7ABA6-2E0C-7F5B-4312-524D000CF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D5BBBB-E448-5498-457F-08C260B35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8943F3-1C0C-6F9A-1A6F-ADF6A3E9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7B06B3-7D21-C822-3D58-E3BCF440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23911F-BF2E-1177-D744-7A3550A0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1D356-56EC-F496-2ECE-B8164885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2CF061-FA9D-ED40-A540-0AE4DFAB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7EFE02-3DD9-9462-C5AC-204A1BDB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0B1EF5-535A-9CA2-6571-BA84C331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6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7A8A9F-72D1-1174-3F52-89F026A3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38F1D3-7F52-2B2B-06E6-5711FFF2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35843D-5569-DB56-C9C3-89F6E170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2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2FA7D-DFB4-D94A-DDC9-A5DE4145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9DBC6-E1E8-DFC5-758C-4B43B457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109D3-92A4-2E19-5B87-1D079D30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2A720B-F59E-AD1F-0360-6C7C5CC8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DFA4B-9824-1B20-4D7D-5C7AA305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E7E2CE-667C-FBBB-1C30-BAA39972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3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BEB52-9422-E4F5-E864-CB5CB3E6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B78F59-D814-746D-7D45-D53064F53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FB94C9-6553-A12B-1E7E-8172B63B5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A2398-838D-23BC-F38D-DA4B64CE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2D40-4768-48C8-BF56-364DA57154D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696F4-E1C3-745E-504B-5577CE8B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B3D31F-BDD0-DD92-6F26-67937E04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6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740D24-58FE-ED0D-1014-AC581E69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406D6-F2E8-28AF-0C9D-22812A89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D7079-9639-F97E-87F4-3FA201A5B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2D40-4768-48C8-BF56-364DA57154DC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88F4A-6024-7DA7-AB8D-8642407ED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DC366-BADC-F505-BE5A-64D3D075C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3131A-0136-4FF3-97AF-B3B69910E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4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">
            <a:extLst>
              <a:ext uri="{FF2B5EF4-FFF2-40B4-BE49-F238E27FC236}">
                <a16:creationId xmlns:a16="http://schemas.microsoft.com/office/drawing/2014/main" id="{DAA14B88-0D41-742C-C4AE-24036341C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715296-5A10-4AB1-B6F7-6458E3D455C5}"/>
              </a:ext>
            </a:extLst>
          </p:cNvPr>
          <p:cNvGrpSpPr/>
          <p:nvPr/>
        </p:nvGrpSpPr>
        <p:grpSpPr>
          <a:xfrm>
            <a:off x="2845751" y="1511948"/>
            <a:ext cx="6500497" cy="2749369"/>
            <a:chOff x="2845751" y="1511948"/>
            <a:chExt cx="6500497" cy="274936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C16BF4-0587-456D-A6DB-E71C1D1B72C1}"/>
                </a:ext>
              </a:extLst>
            </p:cNvPr>
            <p:cNvSpPr txBox="1"/>
            <p:nvPr/>
          </p:nvSpPr>
          <p:spPr>
            <a:xfrm>
              <a:off x="2845751" y="2691657"/>
              <a:ext cx="650049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</a:t>
              </a:r>
              <a:r>
                <a:rPr lang="en-US" altLang="ko-KR" sz="3600" b="1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2D</a:t>
              </a:r>
              <a:r>
                <a:rPr lang="ko-KR" altLang="en-US" sz="3600" b="1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게임프로그래밍</a:t>
              </a:r>
              <a:r>
                <a:rPr lang="en-US" altLang="ko-KR" sz="3600" b="1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</a:t>
              </a:r>
              <a:r>
                <a:rPr lang="ko-KR" altLang="en-US" sz="3600" b="1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최종 발표</a:t>
              </a:r>
              <a:endParaRPr lang="en-US" altLang="ko-KR" sz="36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pPr algn="ctr"/>
              <a:r>
                <a:rPr lang="en-US" altLang="ko-KR" sz="3600" b="1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2020182029 </a:t>
              </a:r>
              <a:r>
                <a:rPr lang="ko-KR" altLang="en-US" sz="3600" b="1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이동재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CE9D1-F4BF-4CBE-B132-BA5D69BF63D2}"/>
                </a:ext>
              </a:extLst>
            </p:cNvPr>
            <p:cNvSpPr txBox="1"/>
            <p:nvPr/>
          </p:nvSpPr>
          <p:spPr>
            <a:xfrm>
              <a:off x="3472602" y="1511948"/>
              <a:ext cx="55707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피지컬 올림픽 </a:t>
              </a:r>
              <a:endParaRPr lang="en-US" altLang="ko-KR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F689C4-B90C-44A6-AA7B-6467043DB07E}"/>
              </a:ext>
            </a:extLst>
          </p:cNvPr>
          <p:cNvGrpSpPr/>
          <p:nvPr/>
        </p:nvGrpSpPr>
        <p:grpSpPr>
          <a:xfrm>
            <a:off x="3884379" y="4110221"/>
            <a:ext cx="4423241" cy="584775"/>
            <a:chOff x="3884379" y="3948857"/>
            <a:chExt cx="4423241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38B9E1F-DD60-4722-9BF9-C5FB33932114}"/>
                </a:ext>
              </a:extLst>
            </p:cNvPr>
            <p:cNvGrpSpPr/>
            <p:nvPr/>
          </p:nvGrpSpPr>
          <p:grpSpPr>
            <a:xfrm>
              <a:off x="3884379" y="4042801"/>
              <a:ext cx="4423241" cy="490267"/>
              <a:chOff x="3844038" y="3971083"/>
              <a:chExt cx="4423241" cy="490267"/>
            </a:xfrm>
          </p:grpSpPr>
          <p:pic>
            <p:nvPicPr>
              <p:cNvPr id="4" name="그림 3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99D7F50F-73BC-453B-97F8-56496AF6F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038" y="3971083"/>
                <a:ext cx="3356442" cy="490267"/>
              </a:xfrm>
              <a:prstGeom prst="rect">
                <a:avLst/>
              </a:prstGeom>
            </p:spPr>
          </p:pic>
          <p:pic>
            <p:nvPicPr>
              <p:cNvPr id="8" name="그림 7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AA0DA575-02A7-4045-BBA8-88B8B97CD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36"/>
              <a:stretch/>
            </p:blipFill>
            <p:spPr>
              <a:xfrm>
                <a:off x="5244352" y="3971083"/>
                <a:ext cx="3022927" cy="490267"/>
              </a:xfrm>
              <a:prstGeom prst="rect">
                <a:avLst/>
              </a:prstGeom>
            </p:spPr>
          </p:pic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65CC442-3D30-46A0-ACEC-C918548A6801}"/>
                </a:ext>
              </a:extLst>
            </p:cNvPr>
            <p:cNvSpPr/>
            <p:nvPr/>
          </p:nvSpPr>
          <p:spPr>
            <a:xfrm rot="5400000">
              <a:off x="4188145" y="4135534"/>
              <a:ext cx="261657" cy="3048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752C82-C600-42B2-941A-BD1C8C9277A3}"/>
                </a:ext>
              </a:extLst>
            </p:cNvPr>
            <p:cNvSpPr txBox="1"/>
            <p:nvPr/>
          </p:nvSpPr>
          <p:spPr>
            <a:xfrm>
              <a:off x="4640880" y="3948857"/>
              <a:ext cx="3514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spc="600" dirty="0">
                  <a:solidFill>
                    <a:srgbClr val="FFC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GAME START!</a:t>
              </a:r>
              <a:endParaRPr lang="ko-KR" altLang="en-US" sz="32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pic>
        <p:nvPicPr>
          <p:cNvPr id="16" name="그림 15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7E47493C-E7C7-4231-A69A-DF2B6142E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35" y="3720635"/>
            <a:ext cx="657225" cy="1504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C4AF750-3859-4890-A3CB-6C1C065D8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43" y="3680855"/>
            <a:ext cx="704850" cy="1524000"/>
          </a:xfrm>
          <a:prstGeom prst="rect">
            <a:avLst/>
          </a:prstGeom>
        </p:spPr>
      </p:pic>
      <p:pic>
        <p:nvPicPr>
          <p:cNvPr id="20" name="그림 19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95238A63-C309-4C43-BDAD-5D78946DB6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07" y="3747530"/>
            <a:ext cx="6286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5"/>
    </mc:Choice>
    <mc:Fallback xmlns="">
      <p:transition spd="slow" advTm="55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83932448-331F-F8B8-C022-9C6C590B4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EFF844-7FCA-D65E-BE02-7F3154C2C3DF}"/>
              </a:ext>
            </a:extLst>
          </p:cNvPr>
          <p:cNvSpPr txBox="1"/>
          <p:nvPr/>
        </p:nvSpPr>
        <p:spPr>
          <a:xfrm>
            <a:off x="3205485" y="1299227"/>
            <a:ext cx="578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 계획 및 진행도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25D204-FCD5-3431-6B45-2847235C1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28309"/>
              </p:ext>
            </p:extLst>
          </p:nvPr>
        </p:nvGraphicFramePr>
        <p:xfrm>
          <a:off x="1006763" y="2290618"/>
          <a:ext cx="10187709" cy="32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2619">
                  <a:extLst>
                    <a:ext uri="{9D8B030D-6E8A-4147-A177-3AD203B41FA5}">
                      <a16:colId xmlns:a16="http://schemas.microsoft.com/office/drawing/2014/main" val="2799980488"/>
                    </a:ext>
                  </a:extLst>
                </a:gridCol>
                <a:gridCol w="3311234">
                  <a:extLst>
                    <a:ext uri="{9D8B030D-6E8A-4147-A177-3AD203B41FA5}">
                      <a16:colId xmlns:a16="http://schemas.microsoft.com/office/drawing/2014/main" val="67172644"/>
                    </a:ext>
                  </a:extLst>
                </a:gridCol>
                <a:gridCol w="2546928">
                  <a:extLst>
                    <a:ext uri="{9D8B030D-6E8A-4147-A177-3AD203B41FA5}">
                      <a16:colId xmlns:a16="http://schemas.microsoft.com/office/drawing/2014/main" val="1674900986"/>
                    </a:ext>
                  </a:extLst>
                </a:gridCol>
                <a:gridCol w="2546928">
                  <a:extLst>
                    <a:ext uri="{9D8B030D-6E8A-4147-A177-3AD203B41FA5}">
                      <a16:colId xmlns:a16="http://schemas.microsoft.com/office/drawing/2014/main" val="2083064928"/>
                    </a:ext>
                  </a:extLst>
                </a:gridCol>
              </a:tblGrid>
              <a:tr h="369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목표범위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실제개발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159577"/>
                  </a:ext>
                </a:extLst>
              </a:tr>
              <a:tr h="369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스크롤링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스크롤링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100%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17360"/>
                  </a:ext>
                </a:extLst>
              </a:tr>
              <a:tr h="443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캐릭터 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A, D</a:t>
                      </a:r>
                      <a:r>
                        <a:rPr lang="ko-KR" altLang="en-US" sz="1200" b="1" dirty="0"/>
                        <a:t>키로 이동</a:t>
                      </a:r>
                      <a:r>
                        <a:rPr lang="en-US" altLang="ko-KR" sz="1200" b="1" dirty="0"/>
                        <a:t>, SPACE </a:t>
                      </a:r>
                      <a:r>
                        <a:rPr lang="ko-KR" altLang="en-US" sz="1200" b="1" dirty="0"/>
                        <a:t>점프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PATTERN</a:t>
                      </a:r>
                      <a:r>
                        <a:rPr lang="ko-KR" altLang="en-US" sz="1200" b="1" dirty="0"/>
                        <a:t>은 방향키로 풀도록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컨트롤러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100%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29371"/>
                  </a:ext>
                </a:extLst>
              </a:tr>
              <a:tr h="369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배경음악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캐릭터 사운드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Ingame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배경음악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캐릭터 달리기 사운드 구현 못함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70%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33086"/>
                  </a:ext>
                </a:extLst>
              </a:tr>
              <a:tr h="369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IDLE, RUN, JUMP, STUN 4</a:t>
                      </a:r>
                      <a:r>
                        <a:rPr lang="ko-KR" altLang="en-US" sz="1200" b="1" dirty="0"/>
                        <a:t>종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애니메이션</a:t>
                      </a:r>
                    </a:p>
                    <a:p>
                      <a:pPr algn="ctr" latinLnBrk="1"/>
                      <a:r>
                        <a:rPr lang="ko-KR" altLang="en-US" sz="1200" b="1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100%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25312"/>
                  </a:ext>
                </a:extLst>
              </a:tr>
              <a:tr h="369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육상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사격 </a:t>
                      </a:r>
                      <a:r>
                        <a:rPr lang="en-US" altLang="ko-KR" sz="1200" b="1" dirty="0"/>
                        <a:t>2</a:t>
                      </a:r>
                      <a:r>
                        <a:rPr lang="ko-KR" altLang="en-US" sz="1200" b="1" dirty="0"/>
                        <a:t>가지 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육상만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50%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855394"/>
                  </a:ext>
                </a:extLst>
              </a:tr>
              <a:tr h="369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기록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세이브 파일 생성 후 저장 및 기록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구현완료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100%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37551"/>
                  </a:ext>
                </a:extLst>
              </a:tr>
              <a:tr h="369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UI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실시간 기록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카운트 다운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게임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게임 설명 구현 못함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66%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66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56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4"/>
    </mc:Choice>
    <mc:Fallback xmlns="">
      <p:transition spd="slow" advTm="87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83932448-331F-F8B8-C022-9C6C590B4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EFF844-7FCA-D65E-BE02-7F3154C2C3DF}"/>
              </a:ext>
            </a:extLst>
          </p:cNvPr>
          <p:cNvSpPr txBox="1"/>
          <p:nvPr/>
        </p:nvSpPr>
        <p:spPr>
          <a:xfrm>
            <a:off x="4745295" y="983014"/>
            <a:ext cx="2701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커밋</a:t>
            </a:r>
            <a:r>
              <a:rPr lang="ko-KR" altLang="en-US" sz="4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상황</a:t>
            </a:r>
          </a:p>
        </p:txBody>
      </p:sp>
      <p:pic>
        <p:nvPicPr>
          <p:cNvPr id="4" name="그림 3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811AC58D-0EF3-F16D-D0D6-0DE8BB4C5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97" y="1752455"/>
            <a:ext cx="8779001" cy="167654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A439EC-0F84-474D-3E48-8B6DA0809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81849"/>
              </p:ext>
            </p:extLst>
          </p:nvPr>
        </p:nvGraphicFramePr>
        <p:xfrm>
          <a:off x="2031998" y="3660576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366">
                  <a:extLst>
                    <a:ext uri="{9D8B030D-6E8A-4147-A177-3AD203B41FA5}">
                      <a16:colId xmlns:a16="http://schemas.microsoft.com/office/drawing/2014/main" val="440469671"/>
                    </a:ext>
                  </a:extLst>
                </a:gridCol>
                <a:gridCol w="4987634">
                  <a:extLst>
                    <a:ext uri="{9D8B030D-6E8A-4147-A177-3AD203B41FA5}">
                      <a16:colId xmlns:a16="http://schemas.microsoft.com/office/drawing/2014/main" val="2954025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8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2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6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0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82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4"/>
    </mc:Choice>
    <mc:Fallback xmlns="">
      <p:transition spd="slow" advTm="87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C26BBE-1D12-4CBE-8C8B-47654C7FD22C}"/>
              </a:ext>
            </a:extLst>
          </p:cNvPr>
          <p:cNvSpPr/>
          <p:nvPr/>
        </p:nvSpPr>
        <p:spPr>
          <a:xfrm>
            <a:off x="1276576" y="1002890"/>
            <a:ext cx="9638847" cy="502428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1CCDAC-528C-491F-BBE9-CFF39FADA596}"/>
              </a:ext>
            </a:extLst>
          </p:cNvPr>
          <p:cNvSpPr/>
          <p:nvPr/>
        </p:nvSpPr>
        <p:spPr>
          <a:xfrm>
            <a:off x="3839815" y="4435775"/>
            <a:ext cx="4512368" cy="49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74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1127475" y="1867939"/>
            <a:ext cx="94179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3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Thank you!</a:t>
            </a:r>
            <a:endParaRPr lang="ko-KR" altLang="en-US" sz="6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CE9D1-F4BF-4CBE-B132-BA5D69BF63D2}"/>
              </a:ext>
            </a:extLst>
          </p:cNvPr>
          <p:cNvSpPr txBox="1"/>
          <p:nvPr/>
        </p:nvSpPr>
        <p:spPr>
          <a:xfrm>
            <a:off x="6165614" y="1511948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65CC442-3D30-46A0-ACEC-C918548A6801}"/>
              </a:ext>
            </a:extLst>
          </p:cNvPr>
          <p:cNvSpPr/>
          <p:nvPr/>
        </p:nvSpPr>
        <p:spPr>
          <a:xfrm rot="5400000">
            <a:off x="4195633" y="4528508"/>
            <a:ext cx="261657" cy="3048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52C82-C600-42B2-941A-BD1C8C9277A3}"/>
              </a:ext>
            </a:extLst>
          </p:cNvPr>
          <p:cNvSpPr txBox="1"/>
          <p:nvPr/>
        </p:nvSpPr>
        <p:spPr>
          <a:xfrm>
            <a:off x="4694332" y="4341267"/>
            <a:ext cx="351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You</a:t>
            </a:r>
            <a:r>
              <a:rPr lang="ko-KR" altLang="en-US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Win!!</a:t>
            </a:r>
            <a:endParaRPr lang="ko-KR" altLang="en-US" sz="3200" spc="6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3165433" y="1686048"/>
            <a:ext cx="6000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발표들어주셔서</a:t>
            </a:r>
            <a:r>
              <a:rPr lang="ko-KR" altLang="en-US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감사합니다</a:t>
            </a:r>
            <a:r>
              <a:rPr lang="en-US" altLang="ko-KR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05248C5-AAFB-4063-BD7A-24089AE5DC0A}"/>
              </a:ext>
            </a:extLst>
          </p:cNvPr>
          <p:cNvGrpSpPr/>
          <p:nvPr/>
        </p:nvGrpSpPr>
        <p:grpSpPr>
          <a:xfrm>
            <a:off x="10279160" y="1264195"/>
            <a:ext cx="294695" cy="294695"/>
            <a:chOff x="10288125" y="1264195"/>
            <a:chExt cx="294695" cy="29469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D25040F-3CAC-423A-9CB8-78A0B1A26C1E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7A8EDE8-45F9-4161-8969-AF312D65188B}"/>
                </a:ext>
              </a:extLst>
            </p:cNvPr>
            <p:cNvCxnSpPr>
              <a:stCxn id="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7DD63EF-D09C-42AE-B652-8CC833E91C07}"/>
                </a:ext>
              </a:extLst>
            </p:cNvPr>
            <p:cNvCxnSpPr>
              <a:stCxn id="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476771-84F3-4BA5-B9D8-791ECA5C23F7}"/>
              </a:ext>
            </a:extLst>
          </p:cNvPr>
          <p:cNvGrpSpPr/>
          <p:nvPr/>
        </p:nvGrpSpPr>
        <p:grpSpPr>
          <a:xfrm>
            <a:off x="10279160" y="5396925"/>
            <a:ext cx="294695" cy="294695"/>
            <a:chOff x="10288125" y="1264195"/>
            <a:chExt cx="294695" cy="29469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B3E1D6-FEAF-4029-B79D-287F34499778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B853A6-4875-447F-B1DD-9363698807B7}"/>
                </a:ext>
              </a:extLst>
            </p:cNvPr>
            <p:cNvCxnSpPr>
              <a:stCxn id="2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DEA83FC-2D24-432A-A14A-173612CF3FB5}"/>
                </a:ext>
              </a:extLst>
            </p:cNvPr>
            <p:cNvCxnSpPr>
              <a:stCxn id="2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AEF2FA9-41E9-4227-8F2C-F85E411A7352}"/>
              </a:ext>
            </a:extLst>
          </p:cNvPr>
          <p:cNvGrpSpPr/>
          <p:nvPr/>
        </p:nvGrpSpPr>
        <p:grpSpPr>
          <a:xfrm>
            <a:off x="1601327" y="5396925"/>
            <a:ext cx="294695" cy="294695"/>
            <a:chOff x="10288125" y="1264195"/>
            <a:chExt cx="294695" cy="29469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61FD1E3-07EE-4CA4-BB6A-EBA5EF3DB2CF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22A4DB3-8810-4B4B-AE83-FAD5FF6D905A}"/>
                </a:ext>
              </a:extLst>
            </p:cNvPr>
            <p:cNvCxnSpPr>
              <a:stCxn id="29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C4E485E-A696-4532-8B1F-343F7A5496DC}"/>
                </a:ext>
              </a:extLst>
            </p:cNvPr>
            <p:cNvCxnSpPr>
              <a:stCxn id="29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AD1745-758F-4522-9C52-F276C69F6C55}"/>
              </a:ext>
            </a:extLst>
          </p:cNvPr>
          <p:cNvGrpSpPr/>
          <p:nvPr/>
        </p:nvGrpSpPr>
        <p:grpSpPr>
          <a:xfrm>
            <a:off x="1601327" y="1264195"/>
            <a:ext cx="294695" cy="294695"/>
            <a:chOff x="10288125" y="1264195"/>
            <a:chExt cx="294695" cy="29469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8A92A22-0187-4191-8DF7-8706E93F2694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D15B29-8426-48A0-9926-BB10F8E05932}"/>
                </a:ext>
              </a:extLst>
            </p:cNvPr>
            <p:cNvCxnSpPr>
              <a:stCxn id="33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34B7D58-491F-4DC6-AB4A-9CFB04829712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오디오 51">
            <a:hlinkClick r:id="" action="ppaction://media"/>
            <a:extLst>
              <a:ext uri="{FF2B5EF4-FFF2-40B4-BE49-F238E27FC236}">
                <a16:creationId xmlns:a16="http://schemas.microsoft.com/office/drawing/2014/main" id="{F6E55FE0-C3F8-5343-C442-88B0BD4FF9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4" name="그림 3" descr="스크린샷이(가) 표시된 사진">
            <a:extLst>
              <a:ext uri="{FF2B5EF4-FFF2-40B4-BE49-F238E27FC236}">
                <a16:creationId xmlns:a16="http://schemas.microsoft.com/office/drawing/2014/main" id="{12F6CE14-790D-DD09-3382-4C3B02B07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C54A58-8475-D9D7-1057-8B03E8BD626E}"/>
              </a:ext>
            </a:extLst>
          </p:cNvPr>
          <p:cNvSpPr/>
          <p:nvPr/>
        </p:nvSpPr>
        <p:spPr>
          <a:xfrm>
            <a:off x="1346189" y="916858"/>
            <a:ext cx="9638847" cy="502428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A8175D1-FBA4-0173-EE07-3532356BB88F}"/>
              </a:ext>
            </a:extLst>
          </p:cNvPr>
          <p:cNvSpPr/>
          <p:nvPr/>
        </p:nvSpPr>
        <p:spPr>
          <a:xfrm>
            <a:off x="3992215" y="4588175"/>
            <a:ext cx="4512368" cy="49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74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0C8B4E-B3F4-5AE5-E705-A46E42B3E3B3}"/>
              </a:ext>
            </a:extLst>
          </p:cNvPr>
          <p:cNvSpPr txBox="1"/>
          <p:nvPr/>
        </p:nvSpPr>
        <p:spPr>
          <a:xfrm>
            <a:off x="1239533" y="2019228"/>
            <a:ext cx="94179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3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Thank you!</a:t>
            </a:r>
            <a:endParaRPr lang="ko-KR" altLang="en-US" sz="6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B0F52-DC55-E4D3-A496-8E217130EE5B}"/>
              </a:ext>
            </a:extLst>
          </p:cNvPr>
          <p:cNvSpPr txBox="1"/>
          <p:nvPr/>
        </p:nvSpPr>
        <p:spPr>
          <a:xfrm>
            <a:off x="6318014" y="1664348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0A54502-9487-5C04-B3D1-96D2B35AFB2D}"/>
              </a:ext>
            </a:extLst>
          </p:cNvPr>
          <p:cNvSpPr/>
          <p:nvPr/>
        </p:nvSpPr>
        <p:spPr>
          <a:xfrm rot="5400000">
            <a:off x="4348033" y="4680908"/>
            <a:ext cx="261657" cy="3048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9A3405-2152-C91B-7F24-34282C15C5D1}"/>
              </a:ext>
            </a:extLst>
          </p:cNvPr>
          <p:cNvSpPr txBox="1"/>
          <p:nvPr/>
        </p:nvSpPr>
        <p:spPr>
          <a:xfrm>
            <a:off x="4846732" y="4493667"/>
            <a:ext cx="351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You</a:t>
            </a:r>
            <a:r>
              <a:rPr lang="ko-KR" altLang="en-US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Win!!</a:t>
            </a:r>
            <a:endParaRPr lang="ko-KR" altLang="en-US" sz="3200" spc="6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C9BBC3-AE82-690B-7E0B-FD3618775095}"/>
              </a:ext>
            </a:extLst>
          </p:cNvPr>
          <p:cNvSpPr txBox="1"/>
          <p:nvPr/>
        </p:nvSpPr>
        <p:spPr>
          <a:xfrm>
            <a:off x="3247390" y="1810117"/>
            <a:ext cx="6000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발표들어주셔서</a:t>
            </a:r>
            <a:r>
              <a:rPr lang="ko-KR" altLang="en-US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감사합니다</a:t>
            </a:r>
            <a:r>
              <a:rPr lang="en-US" altLang="ko-KR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8FB216-C22D-B40C-1672-9F0AF4849FAC}"/>
              </a:ext>
            </a:extLst>
          </p:cNvPr>
          <p:cNvGrpSpPr/>
          <p:nvPr/>
        </p:nvGrpSpPr>
        <p:grpSpPr>
          <a:xfrm>
            <a:off x="10431560" y="1416595"/>
            <a:ext cx="294695" cy="294695"/>
            <a:chOff x="10288125" y="1264195"/>
            <a:chExt cx="294695" cy="29469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3FE7C06-CF48-B4DE-80BD-CF0AA119C1D3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32F0924-65DE-D139-F335-9BC26C55FCEA}"/>
                </a:ext>
              </a:extLst>
            </p:cNvPr>
            <p:cNvCxnSpPr>
              <a:stCxn id="36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37F6CC4-DFCB-1DEE-052A-F8F8AC2FB141}"/>
                </a:ext>
              </a:extLst>
            </p:cNvPr>
            <p:cNvCxnSpPr>
              <a:stCxn id="36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021B567-4910-E708-4D7C-B63F2B57C438}"/>
              </a:ext>
            </a:extLst>
          </p:cNvPr>
          <p:cNvGrpSpPr/>
          <p:nvPr/>
        </p:nvGrpSpPr>
        <p:grpSpPr>
          <a:xfrm>
            <a:off x="10431560" y="5549325"/>
            <a:ext cx="294695" cy="294695"/>
            <a:chOff x="10288125" y="1264195"/>
            <a:chExt cx="294695" cy="29469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9CE7FEA-5981-6A66-B9BB-3A40662DE9B6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2ADFC97-CC89-3039-FADC-F9B2BCB73CF7}"/>
                </a:ext>
              </a:extLst>
            </p:cNvPr>
            <p:cNvCxnSpPr>
              <a:stCxn id="40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2E604B4-7495-E0B5-D4D3-ACA177AB9177}"/>
                </a:ext>
              </a:extLst>
            </p:cNvPr>
            <p:cNvCxnSpPr>
              <a:stCxn id="40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485DDA-B4D5-3360-FC7C-84C263C5ADB6}"/>
              </a:ext>
            </a:extLst>
          </p:cNvPr>
          <p:cNvGrpSpPr/>
          <p:nvPr/>
        </p:nvGrpSpPr>
        <p:grpSpPr>
          <a:xfrm>
            <a:off x="1753727" y="5549325"/>
            <a:ext cx="294695" cy="294695"/>
            <a:chOff x="10288125" y="1264195"/>
            <a:chExt cx="294695" cy="29469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637A20D-1E69-0C38-65D8-C3CBA6F99352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E6652FF-A957-135F-A950-A09428106054}"/>
                </a:ext>
              </a:extLst>
            </p:cNvPr>
            <p:cNvCxnSpPr>
              <a:stCxn id="44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6580226-C5F2-7DAF-F12A-0EBEFA88B6F5}"/>
                </a:ext>
              </a:extLst>
            </p:cNvPr>
            <p:cNvCxnSpPr>
              <a:stCxn id="44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F379EC9-1BB6-EEFD-73AF-21FD1BDEE191}"/>
              </a:ext>
            </a:extLst>
          </p:cNvPr>
          <p:cNvGrpSpPr/>
          <p:nvPr/>
        </p:nvGrpSpPr>
        <p:grpSpPr>
          <a:xfrm>
            <a:off x="1753727" y="1416595"/>
            <a:ext cx="294695" cy="294695"/>
            <a:chOff x="10288125" y="1264195"/>
            <a:chExt cx="294695" cy="29469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6E0D804-3417-0B1B-F40B-E9102BFC6720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39C5775-72FD-0DCE-84A7-183642779C44}"/>
                </a:ext>
              </a:extLst>
            </p:cNvPr>
            <p:cNvCxnSpPr>
              <a:stCxn id="48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AA38681-45BF-F9BF-FF52-C52A22293521}"/>
                </a:ext>
              </a:extLst>
            </p:cNvPr>
            <p:cNvCxnSpPr>
              <a:stCxn id="48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80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4"/>
    </mc:Choice>
    <mc:Fallback xmlns="">
      <p:transition spd="slow" advTm="35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233</Words>
  <Application>Microsoft Office PowerPoint</Application>
  <PresentationFormat>와이드스크린</PresentationFormat>
  <Paragraphs>63</Paragraphs>
  <Slides>4</Slides>
  <Notes>4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둥근모꼴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동재 이</dc:creator>
  <cp:lastModifiedBy>이동재(2020182029)</cp:lastModifiedBy>
  <cp:revision>3</cp:revision>
  <dcterms:created xsi:type="dcterms:W3CDTF">2023-11-12T13:50:12Z</dcterms:created>
  <dcterms:modified xsi:type="dcterms:W3CDTF">2023-12-05T12:38:11Z</dcterms:modified>
</cp:coreProperties>
</file>