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5C24-F74B-4EFD-B304-FD92BC84C47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C9D9C-272F-4822-8EC7-829AE2F4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0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2d</a:t>
            </a:r>
            <a:r>
              <a:rPr lang="ko-KR" altLang="en-US" dirty="0"/>
              <a:t>게임프로그래밍 </a:t>
            </a:r>
            <a:r>
              <a:rPr lang="en-US" altLang="ko-KR" dirty="0"/>
              <a:t>1</a:t>
            </a:r>
            <a:r>
              <a:rPr lang="ko-KR" altLang="en-US" dirty="0"/>
              <a:t>차 발표를 </a:t>
            </a:r>
            <a:r>
              <a:rPr lang="ko-KR" altLang="en-US" dirty="0" err="1"/>
              <a:t>하게된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학번 </a:t>
            </a:r>
            <a:r>
              <a:rPr lang="ko-KR" altLang="en-US" dirty="0" err="1"/>
              <a:t>이동재입니다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24DD4-672A-4EC5-B489-9C395AE5BA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컨셉입니다</a:t>
            </a:r>
            <a:r>
              <a:rPr lang="en-US" altLang="ko-KR" dirty="0"/>
              <a:t>. </a:t>
            </a:r>
            <a:r>
              <a:rPr lang="ko-KR" altLang="en-US" dirty="0"/>
              <a:t>피지컬 올림픽은 육상과 사격으로 이루어진 스포츠 게임입니다</a:t>
            </a:r>
            <a:r>
              <a:rPr lang="en-US" altLang="ko-KR" dirty="0"/>
              <a:t>. </a:t>
            </a:r>
            <a:r>
              <a:rPr lang="ko-KR" altLang="en-US" dirty="0"/>
              <a:t>마우스와 키보드를 이용해 최단시간내에 미션을 클리어 </a:t>
            </a:r>
            <a:r>
              <a:rPr lang="ko-KR" altLang="en-US" dirty="0" err="1"/>
              <a:t>하는것을</a:t>
            </a:r>
            <a:r>
              <a:rPr lang="ko-KR" altLang="en-US" dirty="0"/>
              <a:t> 목표로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24DD4-672A-4EC5-B489-9C395AE5BA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3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컨셉입니다</a:t>
            </a:r>
            <a:r>
              <a:rPr lang="en-US" altLang="ko-KR" dirty="0"/>
              <a:t>. </a:t>
            </a:r>
            <a:r>
              <a:rPr lang="ko-KR" altLang="en-US" dirty="0"/>
              <a:t>피지컬 올림픽은 육상과 사격으로 이루어진 스포츠 게임입니다</a:t>
            </a:r>
            <a:r>
              <a:rPr lang="en-US" altLang="ko-KR" dirty="0"/>
              <a:t>. </a:t>
            </a:r>
            <a:r>
              <a:rPr lang="ko-KR" altLang="en-US" dirty="0"/>
              <a:t>마우스와 키보드를 이용해 최단시간내에 미션을 클리어 </a:t>
            </a:r>
            <a:r>
              <a:rPr lang="ko-KR" altLang="en-US" dirty="0" err="1"/>
              <a:t>하는것을</a:t>
            </a:r>
            <a:r>
              <a:rPr lang="ko-KR" altLang="en-US" dirty="0"/>
              <a:t> 목표로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24DD4-672A-4EC5-B489-9C395AE5BA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5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E8E5-C4E0-2C93-0731-CA783DFA4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EAEAE-FE0D-8EE1-3903-1FE938A4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9928E-B73C-8885-03E8-028EBD5E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6DE81-C043-5C86-9F2B-620DC453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AA8CB-382E-ECDB-FD60-6E200314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9106-1BEB-E3E5-43EE-C60C11CE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656C5-6CA5-ECB7-887B-C83BA3259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60E4B-90DE-8063-A743-BE3022F8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91F07-C7A0-086C-4C8F-5E323C82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5A345-AF72-790A-5E25-BBC49110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6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AA5CAE-7188-FABE-75E3-1825312DD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6D3E3-7288-6E9D-562B-4C60E3BB0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90458-BCC9-42BF-6E29-4F410E94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87B7B-12A0-6DBC-F30C-0118896D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B223A-B555-9A13-97F5-F421BBBB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B336F-2C55-7F87-E8AB-D164398E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68270-0920-9FDA-7DD8-A845A111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5D78A-7B76-3AAE-EE52-81B4ABB1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1A08D-4CED-60B3-BBF4-99E9AF64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4E084-AE31-81B6-EEB3-75E1CD65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B2C24-D495-8398-7BD3-C0DEAA4F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48302-AE25-452A-6DB5-EDB883DC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74B9-FE2B-5784-108A-865DA63A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8BB0B-E8D2-288B-1805-BE73386E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932DC-DAC1-0FF4-0503-9FCAF0E0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7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86AA-F879-7D3B-32C3-7A5FC8F4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14E05-3ED3-6AD5-9BAF-AFA515D0C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23C1C-3DA4-2917-4838-114120CB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35629-1BBC-9487-BDC6-85F6302A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30808-D050-BEE1-2194-F372DB6E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5D976-3480-F65D-3D07-09F973E5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68383-8707-C567-36A9-8C90B26D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7617A-A7D6-999E-44C5-2F83F51B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241AF-CB65-A3AA-9C8B-AC269895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A7ABA6-2E0C-7F5B-4312-524D000CF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5BBBB-E448-5498-457F-08C260B35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8943F3-1C0C-6F9A-1A6F-ADF6A3E9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7B06B3-7D21-C822-3D58-E3BCF440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3911F-BF2E-1177-D744-7A3550A0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1D356-56EC-F496-2ECE-B8164885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2CF061-FA9D-ED40-A540-0AE4DFAB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7EFE02-3DD9-9462-C5AC-204A1BDB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B1EF5-535A-9CA2-6571-BA84C331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6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A8A9F-72D1-1174-3F52-89F026A3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38F1D3-7F52-2B2B-06E6-5711FFF2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5843D-5569-DB56-C9C3-89F6E170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2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2FA7D-DFB4-D94A-DDC9-A5DE4145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9DBC6-E1E8-DFC5-758C-4B43B457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109D3-92A4-2E19-5B87-1D079D30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A720B-F59E-AD1F-0360-6C7C5CC8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DFA4B-9824-1B20-4D7D-5C7AA30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7E2CE-667C-FBBB-1C30-BAA39972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3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BEB52-9422-E4F5-E864-CB5CB3E6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B78F59-D814-746D-7D45-D53064F53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B94C9-6553-A12B-1E7E-8172B63B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A2398-838D-23BC-F38D-DA4B64CE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696F4-E1C3-745E-504B-5577CE8B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3D31F-BDD0-DD92-6F26-67937E04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740D24-58FE-ED0D-1014-AC581E69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406D6-F2E8-28AF-0C9D-22812A89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D7079-9639-F97E-87F4-3FA201A5B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2D40-4768-48C8-BF56-364DA57154D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88F4A-6024-7DA7-AB8D-8642407ED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DC366-BADC-F505-BE5A-64D3D075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4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">
            <a:extLst>
              <a:ext uri="{FF2B5EF4-FFF2-40B4-BE49-F238E27FC236}">
                <a16:creationId xmlns:a16="http://schemas.microsoft.com/office/drawing/2014/main" id="{DAA14B88-0D41-742C-C4AE-24036341C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715296-5A10-4AB1-B6F7-6458E3D455C5}"/>
              </a:ext>
            </a:extLst>
          </p:cNvPr>
          <p:cNvGrpSpPr/>
          <p:nvPr/>
        </p:nvGrpSpPr>
        <p:grpSpPr>
          <a:xfrm>
            <a:off x="2957961" y="1511948"/>
            <a:ext cx="6276077" cy="2749369"/>
            <a:chOff x="2957961" y="1511948"/>
            <a:chExt cx="6276077" cy="27493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16BF4-0587-456D-A6DB-E71C1D1B72C1}"/>
                </a:ext>
              </a:extLst>
            </p:cNvPr>
            <p:cNvSpPr txBox="1"/>
            <p:nvPr/>
          </p:nvSpPr>
          <p:spPr>
            <a:xfrm>
              <a:off x="2957961" y="2691657"/>
              <a:ext cx="62760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r>
                <a:rPr lang="en-US" altLang="ko-KR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2D</a:t>
              </a:r>
              <a:r>
                <a:rPr lang="ko-KR" altLang="en-US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게임프로그래밍</a:t>
              </a:r>
              <a:r>
                <a:rPr lang="en-US" altLang="ko-KR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2</a:t>
              </a:r>
              <a:r>
                <a:rPr lang="ko-KR" altLang="en-US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차 발표</a:t>
              </a:r>
              <a:endParaRPr lang="en-US" altLang="ko-KR" sz="36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pPr algn="ctr"/>
              <a:r>
                <a:rPr lang="en-US" altLang="ko-KR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2020182029 </a:t>
              </a:r>
              <a:r>
                <a:rPr lang="ko-KR" altLang="en-US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이동재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CE9D1-F4BF-4CBE-B132-BA5D69BF63D2}"/>
                </a:ext>
              </a:extLst>
            </p:cNvPr>
            <p:cNvSpPr txBox="1"/>
            <p:nvPr/>
          </p:nvSpPr>
          <p:spPr>
            <a:xfrm>
              <a:off x="3472602" y="1511948"/>
              <a:ext cx="55707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피지컬 올림픽 </a:t>
              </a:r>
              <a:endPara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884379" y="4110221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GAME 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5" y="3720635"/>
            <a:ext cx="657225" cy="150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4AF750-3859-4890-A3CB-6C1C065D8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43" y="3680855"/>
            <a:ext cx="704850" cy="1524000"/>
          </a:xfrm>
          <a:prstGeom prst="rect">
            <a:avLst/>
          </a:prstGeom>
        </p:spPr>
      </p:pic>
      <p:pic>
        <p:nvPicPr>
          <p:cNvPr id="20" name="그림 1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5238A63-C309-4C43-BDAD-5D78946DB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7" y="3747530"/>
            <a:ext cx="628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5"/>
    </mc:Choice>
    <mc:Fallback xmlns="">
      <p:transition spd="slow" advTm="55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83932448-331F-F8B8-C022-9C6C590B4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오디오 45">
            <a:hlinkClick r:id="" action="ppaction://media"/>
            <a:extLst>
              <a:ext uri="{FF2B5EF4-FFF2-40B4-BE49-F238E27FC236}">
                <a16:creationId xmlns:a16="http://schemas.microsoft.com/office/drawing/2014/main" id="{1BDA24FE-80EC-7915-2FEB-EE674DE2EC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FF844-7FCA-D65E-BE02-7F3154C2C3DF}"/>
              </a:ext>
            </a:extLst>
          </p:cNvPr>
          <p:cNvSpPr txBox="1"/>
          <p:nvPr/>
        </p:nvSpPr>
        <p:spPr>
          <a:xfrm>
            <a:off x="3205485" y="1299227"/>
            <a:ext cx="578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계획 및 진행도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A8D69C6-F31B-C2EC-A45F-4D303EFB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97374"/>
              </p:ext>
            </p:extLst>
          </p:nvPr>
        </p:nvGraphicFramePr>
        <p:xfrm>
          <a:off x="2034309" y="2266933"/>
          <a:ext cx="812338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48125876"/>
                    </a:ext>
                  </a:extLst>
                </a:gridCol>
                <a:gridCol w="6151418">
                  <a:extLst>
                    <a:ext uri="{9D8B030D-6E8A-4147-A177-3AD203B41FA5}">
                      <a16:colId xmlns:a16="http://schemas.microsoft.com/office/drawing/2014/main" val="943719290"/>
                    </a:ext>
                  </a:extLst>
                </a:gridCol>
                <a:gridCol w="1057562">
                  <a:extLst>
                    <a:ext uri="{9D8B030D-6E8A-4147-A177-3AD203B41FA5}">
                      <a16:colId xmlns:a16="http://schemas.microsoft.com/office/drawing/2014/main" val="3542594204"/>
                    </a:ext>
                  </a:extLst>
                </a:gridCol>
              </a:tblGrid>
              <a:tr h="3091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58998"/>
                  </a:ext>
                </a:extLst>
              </a:tr>
              <a:tr h="28809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리소스 수집</a:t>
                      </a:r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객체 및 프레임 워크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68029"/>
                  </a:ext>
                </a:extLst>
              </a:tr>
              <a:tr h="288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사격 리소스 수집 진행중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70%</a:t>
                      </a:r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575817"/>
                  </a:ext>
                </a:extLst>
              </a:tr>
              <a:tr h="28809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육상 종목 구현</a:t>
                      </a:r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장애물 </a:t>
                      </a:r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X), </a:t>
                      </a: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캐릭터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52792"/>
                  </a:ext>
                </a:extLst>
              </a:tr>
              <a:tr h="288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화면 스크롤 </a:t>
                      </a:r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X, </a:t>
                      </a: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점프 </a:t>
                      </a:r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X</a:t>
                      </a:r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80%</a:t>
                      </a:r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71110"/>
                  </a:ext>
                </a:extLst>
              </a:tr>
              <a:tr h="28809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육상 맵 장애물 설치 및 캐릭터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46041"/>
                  </a:ext>
                </a:extLst>
              </a:tr>
              <a:tr h="288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화면 스크롤 불가로 인한 장애물 설치 </a:t>
                      </a:r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X</a:t>
                      </a:r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20%</a:t>
                      </a:r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08320"/>
                  </a:ext>
                </a:extLst>
              </a:tr>
              <a:tr h="28809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4</a:t>
                      </a: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사격 표적 구현 및 </a:t>
                      </a:r>
                      <a:r>
                        <a:rPr lang="ko-KR" altLang="en-US" dirty="0" err="1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크로스헤어</a:t>
                      </a:r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정밀도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77811"/>
                  </a:ext>
                </a:extLst>
              </a:tr>
              <a:tr h="288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X</a:t>
                      </a:r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0%</a:t>
                      </a:r>
                      <a:endParaRPr lang="ko-KR" altLang="en-US" dirty="0"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1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56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4"/>
    </mc:Choice>
    <mc:Fallback xmlns="">
      <p:transition spd="slow" advTm="87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83932448-331F-F8B8-C022-9C6C590B4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오디오 45">
            <a:hlinkClick r:id="" action="ppaction://media"/>
            <a:extLst>
              <a:ext uri="{FF2B5EF4-FFF2-40B4-BE49-F238E27FC236}">
                <a16:creationId xmlns:a16="http://schemas.microsoft.com/office/drawing/2014/main" id="{1BDA24FE-80EC-7915-2FEB-EE674DE2EC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FF844-7FCA-D65E-BE02-7F3154C2C3DF}"/>
              </a:ext>
            </a:extLst>
          </p:cNvPr>
          <p:cNvSpPr txBox="1"/>
          <p:nvPr/>
        </p:nvSpPr>
        <p:spPr>
          <a:xfrm>
            <a:off x="4745298" y="1142208"/>
            <a:ext cx="2701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커밋</a:t>
            </a:r>
            <a:r>
              <a:rPr lang="ko-KR" altLang="en-US" sz="4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상황</a:t>
            </a:r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5ECB9E8-690C-D3D8-ADA0-9B1B55513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3" y="2178627"/>
            <a:ext cx="7592291" cy="35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2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4"/>
    </mc:Choice>
    <mc:Fallback xmlns="">
      <p:transition spd="slow" advTm="87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146</Words>
  <Application>Microsoft Office PowerPoint</Application>
  <PresentationFormat>와이드스크린</PresentationFormat>
  <Paragraphs>30</Paragraphs>
  <Slides>3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둥근모꼴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동재 이</dc:creator>
  <cp:lastModifiedBy>동재 이</cp:lastModifiedBy>
  <cp:revision>1</cp:revision>
  <dcterms:created xsi:type="dcterms:W3CDTF">2023-11-12T13:50:12Z</dcterms:created>
  <dcterms:modified xsi:type="dcterms:W3CDTF">2023-11-12T14:26:26Z</dcterms:modified>
</cp:coreProperties>
</file>