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3152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1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4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197187"/>
            <a:ext cx="6217920" cy="2546773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42174"/>
            <a:ext cx="5486400" cy="1766146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2FFC-73B7-4522-AC75-3F84CA422A5E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FADF3-9048-41D5-A040-9F180FAA5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85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2FFC-73B7-4522-AC75-3F84CA422A5E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FADF3-9048-41D5-A040-9F180FAA5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20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389467"/>
            <a:ext cx="1577340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389467"/>
            <a:ext cx="4640580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2FFC-73B7-4522-AC75-3F84CA422A5E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FADF3-9048-41D5-A040-9F180FAA5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842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2FFC-73B7-4522-AC75-3F84CA422A5E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FADF3-9048-41D5-A040-9F180FAA5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25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823722"/>
            <a:ext cx="6309360" cy="3042919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4895429"/>
            <a:ext cx="6309360" cy="1600199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2FFC-73B7-4522-AC75-3F84CA422A5E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FADF3-9048-41D5-A040-9F180FAA5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20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947333"/>
            <a:ext cx="310896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947333"/>
            <a:ext cx="310896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2FFC-73B7-4522-AC75-3F84CA422A5E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FADF3-9048-41D5-A040-9F180FAA5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887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89468"/>
            <a:ext cx="630936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793241"/>
            <a:ext cx="3094672" cy="87883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2672080"/>
            <a:ext cx="3094672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793241"/>
            <a:ext cx="3109913" cy="87883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2672080"/>
            <a:ext cx="3109913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2FFC-73B7-4522-AC75-3F84CA422A5E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FADF3-9048-41D5-A040-9F180FAA5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376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2FFC-73B7-4522-AC75-3F84CA422A5E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FADF3-9048-41D5-A040-9F180FAA5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18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2FFC-73B7-4522-AC75-3F84CA422A5E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FADF3-9048-41D5-A040-9F180FAA5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20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87680"/>
            <a:ext cx="2359342" cy="17068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053255"/>
            <a:ext cx="3703320" cy="5198533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194560"/>
            <a:ext cx="2359342" cy="4065694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2FFC-73B7-4522-AC75-3F84CA422A5E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FADF3-9048-41D5-A040-9F180FAA5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811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487680"/>
            <a:ext cx="2359342" cy="170688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053255"/>
            <a:ext cx="3703320" cy="5198533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2194560"/>
            <a:ext cx="2359342" cy="4065694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42FFC-73B7-4522-AC75-3F84CA422A5E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FADF3-9048-41D5-A040-9F180FAA5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835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89468"/>
            <a:ext cx="630936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947333"/>
            <a:ext cx="630936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6780108"/>
            <a:ext cx="16459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342FFC-73B7-4522-AC75-3F84CA422A5E}" type="datetimeFigureOut">
              <a:rPr lang="en-US" smtClean="0"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6780108"/>
            <a:ext cx="24688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6780108"/>
            <a:ext cx="16459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CFADF3-9048-41D5-A040-9F180FAA50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71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405BCDA5-E96B-795D-B832-F87659D7A0EE}"/>
              </a:ext>
            </a:extLst>
          </p:cNvPr>
          <p:cNvSpPr/>
          <p:nvPr/>
        </p:nvSpPr>
        <p:spPr>
          <a:xfrm>
            <a:off x="1117020" y="4086554"/>
            <a:ext cx="3080905" cy="2113714"/>
          </a:xfrm>
          <a:prstGeom prst="ellipse">
            <a:avLst/>
          </a:prstGeom>
          <a:solidFill>
            <a:srgbClr val="F1F1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FEBA0AD-DC68-F730-88FC-03A1FD18D632}"/>
              </a:ext>
            </a:extLst>
          </p:cNvPr>
          <p:cNvCxnSpPr>
            <a:cxnSpLocks/>
          </p:cNvCxnSpPr>
          <p:nvPr/>
        </p:nvCxnSpPr>
        <p:spPr>
          <a:xfrm rot="5400000" flipV="1">
            <a:off x="3709555" y="3487883"/>
            <a:ext cx="0" cy="5922818"/>
          </a:xfrm>
          <a:prstGeom prst="straightConnector1">
            <a:avLst/>
          </a:prstGeom>
          <a:ln w="2540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7F3FCE0B-2035-C2D8-E42D-0162F051D8E7}"/>
              </a:ext>
            </a:extLst>
          </p:cNvPr>
          <p:cNvSpPr/>
          <p:nvPr/>
        </p:nvSpPr>
        <p:spPr>
          <a:xfrm>
            <a:off x="3657596" y="1257305"/>
            <a:ext cx="2618512" cy="2569666"/>
          </a:xfrm>
          <a:prstGeom prst="ellipse">
            <a:avLst/>
          </a:prstGeom>
          <a:solidFill>
            <a:srgbClr val="F1F10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D0A07A9-4D05-027D-4478-660896B36471}"/>
              </a:ext>
            </a:extLst>
          </p:cNvPr>
          <p:cNvSpPr/>
          <p:nvPr/>
        </p:nvSpPr>
        <p:spPr>
          <a:xfrm rot="1343265">
            <a:off x="2221398" y="4852267"/>
            <a:ext cx="854014" cy="116050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9DE764F-FB82-0D60-908F-843ECE4F276A}"/>
              </a:ext>
            </a:extLst>
          </p:cNvPr>
          <p:cNvSpPr/>
          <p:nvPr/>
        </p:nvSpPr>
        <p:spPr>
          <a:xfrm rot="242773">
            <a:off x="4608988" y="1749777"/>
            <a:ext cx="871590" cy="103909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E67CF2C-653B-8A54-F420-F0E14E294F6C}"/>
              </a:ext>
            </a:extLst>
          </p:cNvPr>
          <p:cNvSpPr/>
          <p:nvPr/>
        </p:nvSpPr>
        <p:spPr>
          <a:xfrm>
            <a:off x="862448" y="1309255"/>
            <a:ext cx="5340926" cy="3917372"/>
          </a:xfrm>
          <a:custGeom>
            <a:avLst/>
            <a:gdLst>
              <a:gd name="connsiteX0" fmla="*/ 0 w 5663045"/>
              <a:gd name="connsiteY0" fmla="*/ 2483427 h 3917372"/>
              <a:gd name="connsiteX1" fmla="*/ 519545 w 5663045"/>
              <a:gd name="connsiteY1" fmla="*/ 1870363 h 3917372"/>
              <a:gd name="connsiteX2" fmla="*/ 1163781 w 5663045"/>
              <a:gd name="connsiteY2" fmla="*/ 2722418 h 3917372"/>
              <a:gd name="connsiteX3" fmla="*/ 2088572 w 5663045"/>
              <a:gd name="connsiteY3" fmla="*/ 1319645 h 3917372"/>
              <a:gd name="connsiteX4" fmla="*/ 2587336 w 5663045"/>
              <a:gd name="connsiteY4" fmla="*/ 2389909 h 3917372"/>
              <a:gd name="connsiteX5" fmla="*/ 3200400 w 5663045"/>
              <a:gd name="connsiteY5" fmla="*/ 0 h 3917372"/>
              <a:gd name="connsiteX6" fmla="*/ 4052454 w 5663045"/>
              <a:gd name="connsiteY6" fmla="*/ 2452254 h 3917372"/>
              <a:gd name="connsiteX7" fmla="*/ 4436918 w 5663045"/>
              <a:gd name="connsiteY7" fmla="*/ 2109354 h 3917372"/>
              <a:gd name="connsiteX8" fmla="*/ 4966854 w 5663045"/>
              <a:gd name="connsiteY8" fmla="*/ 3917372 h 3917372"/>
              <a:gd name="connsiteX9" fmla="*/ 5663045 w 5663045"/>
              <a:gd name="connsiteY9" fmla="*/ 1984663 h 391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663045" h="3917372">
                <a:moveTo>
                  <a:pt x="0" y="2483427"/>
                </a:moveTo>
                <a:lnTo>
                  <a:pt x="519545" y="1870363"/>
                </a:lnTo>
                <a:lnTo>
                  <a:pt x="1163781" y="2722418"/>
                </a:lnTo>
                <a:lnTo>
                  <a:pt x="2088572" y="1319645"/>
                </a:lnTo>
                <a:lnTo>
                  <a:pt x="2587336" y="2389909"/>
                </a:lnTo>
                <a:lnTo>
                  <a:pt x="3200400" y="0"/>
                </a:lnTo>
                <a:lnTo>
                  <a:pt x="4052454" y="2452254"/>
                </a:lnTo>
                <a:lnTo>
                  <a:pt x="4436918" y="2109354"/>
                </a:lnTo>
                <a:lnTo>
                  <a:pt x="4966854" y="3917372"/>
                </a:lnTo>
                <a:lnTo>
                  <a:pt x="5663045" y="1984663"/>
                </a:lnTo>
              </a:path>
            </a:pathLst>
          </a:custGeom>
          <a:noFill/>
          <a:ln w="190500">
            <a:solidFill>
              <a:schemeClr val="tx2">
                <a:lumMod val="90000"/>
                <a:lumOff val="10000"/>
              </a:schemeClr>
            </a:solidFill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60F3849-0F07-5D3D-74B3-2207F55A5BB0}"/>
              </a:ext>
            </a:extLst>
          </p:cNvPr>
          <p:cNvCxnSpPr>
            <a:cxnSpLocks/>
          </p:cNvCxnSpPr>
          <p:nvPr/>
        </p:nvCxnSpPr>
        <p:spPr>
          <a:xfrm flipV="1">
            <a:off x="872838" y="623456"/>
            <a:ext cx="0" cy="5922818"/>
          </a:xfrm>
          <a:prstGeom prst="straightConnector1">
            <a:avLst/>
          </a:prstGeom>
          <a:ln w="2540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742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Eric Hebert</dc:creator>
  <cp:lastModifiedBy>Eric Hebert</cp:lastModifiedBy>
  <cp:revision>5</cp:revision>
  <dcterms:created xsi:type="dcterms:W3CDTF">2024-10-08T17:11:44Z</dcterms:created>
  <dcterms:modified xsi:type="dcterms:W3CDTF">2024-10-08T17:37:41Z</dcterms:modified>
</cp:coreProperties>
</file>