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A78B-66D0-4D9B-B6D3-9B02688CB54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F62-5504-42AD-8CE0-44A214D0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C4E8B1F-9733-0D6D-D9EB-18199628EFDB}"/>
              </a:ext>
            </a:extLst>
          </p:cNvPr>
          <p:cNvSpPr/>
          <p:nvPr/>
        </p:nvSpPr>
        <p:spPr>
          <a:xfrm rot="5400000">
            <a:off x="616618" y="903872"/>
            <a:ext cx="3338763" cy="2764255"/>
          </a:xfrm>
          <a:prstGeom prst="triangl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F3CFCF-796E-9FCB-3206-2D35E5334C68}"/>
              </a:ext>
            </a:extLst>
          </p:cNvPr>
          <p:cNvSpPr/>
          <p:nvPr/>
        </p:nvSpPr>
        <p:spPr>
          <a:xfrm>
            <a:off x="617220" y="616618"/>
            <a:ext cx="3337560" cy="33387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532B50-8AB3-9DED-548C-3D681A9B2E6C}"/>
              </a:ext>
            </a:extLst>
          </p:cNvPr>
          <p:cNvSpPr/>
          <p:nvPr/>
        </p:nvSpPr>
        <p:spPr>
          <a:xfrm>
            <a:off x="866275" y="616615"/>
            <a:ext cx="963529" cy="33387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E34EC-B824-31E1-DFDB-D0B4C82EE61C}"/>
              </a:ext>
            </a:extLst>
          </p:cNvPr>
          <p:cNvSpPr/>
          <p:nvPr/>
        </p:nvSpPr>
        <p:spPr>
          <a:xfrm>
            <a:off x="2742194" y="616610"/>
            <a:ext cx="963529" cy="33387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884D0A9-4B62-7C9F-D684-525A830A8B99}"/>
              </a:ext>
            </a:extLst>
          </p:cNvPr>
          <p:cNvSpPr/>
          <p:nvPr/>
        </p:nvSpPr>
        <p:spPr>
          <a:xfrm rot="5400000">
            <a:off x="1296410" y="903872"/>
            <a:ext cx="3338763" cy="2764255"/>
          </a:xfrm>
          <a:prstGeom prst="triangl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4048C-5FB3-99F7-23C9-B396747A1C60}"/>
              </a:ext>
            </a:extLst>
          </p:cNvPr>
          <p:cNvSpPr/>
          <p:nvPr/>
        </p:nvSpPr>
        <p:spPr>
          <a:xfrm>
            <a:off x="336883" y="616615"/>
            <a:ext cx="963529" cy="33387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Hebert</dc:creator>
  <cp:lastModifiedBy>Eric Hebert</cp:lastModifiedBy>
  <cp:revision>3</cp:revision>
  <dcterms:created xsi:type="dcterms:W3CDTF">2023-10-02T21:08:42Z</dcterms:created>
  <dcterms:modified xsi:type="dcterms:W3CDTF">2024-10-01T18:40:02Z</dcterms:modified>
</cp:coreProperties>
</file>