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E23B9-4BA4-5484-D03E-926C6914E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DD4015B-EDE1-3478-3E02-B3DD9E1EF3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CD714-1F6F-604E-212B-4E45B3B068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09732C-535B-6C2F-F407-0CFF2915CC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A0C182-0E59-99CC-4F2C-B17464FE6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4760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58315-9D07-D1D5-492A-F3F6CF468D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30729E-E2B1-DDBC-9FE9-76CFB9B539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F46D7E-C352-76C9-58D4-D4732F1538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2856A-0340-86AC-8169-5B51E81F5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704C0D-8703-77D7-E133-7735D0B13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5062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B46024D-BDC2-5321-AFA5-E34A236CE14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A569A5-6C64-154B-A963-33C2E60AA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19287-AF8E-62FC-0CD7-6E6E6A4D3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3B1F9F-A54D-CE9E-1280-54880FEDA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F19BF7-63EF-20C1-43DA-421C5A440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699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55572-67C4-C05D-4CC1-445D81722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62867-5BE6-AE8B-E974-8F426E58B0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6157E6-9FA3-90CA-8CC7-1093924A4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814CDA-B47B-C8E0-6443-F612FCD03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C3AA3-53C6-C6AD-74C8-86089C1D8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314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0B6D4-3C7C-A62B-E1A0-F6695FD77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7D010C-2008-826E-08F8-7003400B5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A4D8E-E00C-02CB-2F3C-CA114684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B80E89-4F57-028F-C1C5-76EC6D1907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7A7508-42EF-F3FD-6462-1E1775F23D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8526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0F072-7A96-7746-437C-B6B0009CE2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91B20D-4378-B075-60A0-2E0009CFDA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35684A-92DE-7C8D-12EC-C2CA478DB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07DEA3-B7B4-5528-1C3A-EF12D95BC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B31D63-B023-0F99-61A0-F2AB75D97D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407CEB-DCB8-DA2C-F7F4-B3E1A870F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56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C1EF0-8E9A-17AC-565D-68D8C4C23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10BCD-64B2-EB03-C02D-0D8A2A20F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979A8B-C94E-B4CB-F807-686F8B67EB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6E653A4-EE9F-3827-1286-5508E4EF7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3D71B-9C17-4EDD-4913-F35A60C63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887155-A093-0EFC-D20C-3A4C4960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29C2BD-B3A8-FEA8-112E-3133737BC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D0823E-74A1-C02A-363A-5B999E8C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348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1528B-E576-2BFB-F430-DEAAE37D2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93AB4-7608-CBC3-7295-D1F290EB6E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8D29CA-4A16-5B74-A15D-0712DDA78D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E13357-70F1-E4F5-4697-580E58E7F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737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EF6D85D-3637-1BAA-45ED-92716613A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CB7502-1648-D747-45CC-7EC3E8F5A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463B3-0E31-D7A2-8DA8-8BF7C1546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951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2D96DB-15CC-1565-5A78-9F1891F2D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C9393B-E035-FF78-16A0-52D78F1529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E808BE-7A73-C5F5-8D3A-67F200AE17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D38894-AE79-C8E0-945C-692DFE41AA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83F3CA-F706-BE09-07C9-B8C767462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40232-75C2-E9DC-4DF7-90A2395C1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511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59055-6B3E-FA39-9A63-60196B5EE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ED22364-612E-CF2C-C862-417FBCCB90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7D5A22-20DB-C85B-1B37-1901BEA1AA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4DEE57-7A88-A9EF-1EB5-B8FDA5103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E54C3-3FB9-EAE5-94B5-148438B1A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0BC9F2-8C9F-C82A-E9D5-4A975B75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426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80368F-3CA9-ED7E-4DF1-B10BF1FB74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D1CC2-A9D2-C7C6-7DD3-E7CC2FB6A5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AA9A6-3549-6384-8735-59E16632CE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9BF288-88D3-4A3B-97D9-032DF753426F}" type="datetimeFigureOut">
              <a:rPr lang="en-US" smtClean="0"/>
              <a:t>10/15/2024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BEEAE3-B508-3CD9-2EB9-D398927190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1C8863-4190-8C17-C44D-8E0D891D87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CA937-A4A0-42CD-8AE1-009DF7DA05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315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E9306FED-B47D-3E2C-7EE6-CA1B9B6FC6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6216" y="1771216"/>
            <a:ext cx="4721156" cy="3174164"/>
          </a:xfrm>
          <a:prstGeom prst="rect">
            <a:avLst/>
          </a:prstGeom>
        </p:spPr>
      </p:pic>
      <p:pic>
        <p:nvPicPr>
          <p:cNvPr id="7" name="Picture 6" descr="A screenshot of a computer&#10;&#10;Description automatically generated">
            <a:extLst>
              <a:ext uri="{FF2B5EF4-FFF2-40B4-BE49-F238E27FC236}">
                <a16:creationId xmlns:a16="http://schemas.microsoft.com/office/drawing/2014/main" id="{294C67EF-26A0-BBF1-E3F8-6D08FCC4BB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5060" y="1772838"/>
            <a:ext cx="4721156" cy="3172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678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46730E08-97D0-7F08-928E-191C55EC58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78" t="17589" r="24841" b="20001"/>
          <a:stretch/>
        </p:blipFill>
        <p:spPr>
          <a:xfrm>
            <a:off x="530639" y="794247"/>
            <a:ext cx="6361889" cy="4280171"/>
          </a:xfrm>
          <a:prstGeom prst="rect">
            <a:avLst/>
          </a:prstGeom>
        </p:spPr>
      </p:pic>
      <p:pic>
        <p:nvPicPr>
          <p:cNvPr id="5" name="Picture 4" descr="A screenshot of a computer&#10;&#10;Description automatically generated">
            <a:extLst>
              <a:ext uri="{FF2B5EF4-FFF2-40B4-BE49-F238E27FC236}">
                <a16:creationId xmlns:a16="http://schemas.microsoft.com/office/drawing/2014/main" id="{3F5588C1-4B14-72A3-12BA-C70169CF17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36" t="21087" r="47819" b="52089"/>
          <a:stretch/>
        </p:blipFill>
        <p:spPr>
          <a:xfrm>
            <a:off x="6892528" y="794246"/>
            <a:ext cx="3007784" cy="2031060"/>
          </a:xfrm>
          <a:prstGeom prst="rect">
            <a:avLst/>
          </a:prstGeom>
        </p:spPr>
      </p:pic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85149B43-0C00-0427-E378-C663436B342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48" t="20993" r="48700" b="50000"/>
          <a:stretch/>
        </p:blipFill>
        <p:spPr>
          <a:xfrm>
            <a:off x="6892528" y="2825306"/>
            <a:ext cx="2956843" cy="224911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ED95EC3-774B-2FE7-09C7-474CA29CE257}"/>
              </a:ext>
            </a:extLst>
          </p:cNvPr>
          <p:cNvSpPr/>
          <p:nvPr/>
        </p:nvSpPr>
        <p:spPr>
          <a:xfrm>
            <a:off x="604298" y="1272209"/>
            <a:ext cx="4468633" cy="37053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6F2663B-6CC9-39B4-99E2-01DE933DEDF4}"/>
              </a:ext>
            </a:extLst>
          </p:cNvPr>
          <p:cNvSpPr/>
          <p:nvPr/>
        </p:nvSpPr>
        <p:spPr>
          <a:xfrm>
            <a:off x="5146590" y="1272209"/>
            <a:ext cx="1694997" cy="2146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9A85AC7-21A3-6584-D88C-249E9D45CAC2}"/>
              </a:ext>
            </a:extLst>
          </p:cNvPr>
          <p:cNvSpPr/>
          <p:nvPr/>
        </p:nvSpPr>
        <p:spPr>
          <a:xfrm>
            <a:off x="5146590" y="1535289"/>
            <a:ext cx="1694997" cy="168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5DEB22B-286F-0BBD-5168-B81A27209264}"/>
              </a:ext>
            </a:extLst>
          </p:cNvPr>
          <p:cNvSpPr/>
          <p:nvPr/>
        </p:nvSpPr>
        <p:spPr>
          <a:xfrm>
            <a:off x="5146589" y="3289828"/>
            <a:ext cx="1694997" cy="168768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4787F0-4F5F-7E5C-4C07-1CC77661C5D9}"/>
              </a:ext>
            </a:extLst>
          </p:cNvPr>
          <p:cNvSpPr/>
          <p:nvPr/>
        </p:nvSpPr>
        <p:spPr>
          <a:xfrm>
            <a:off x="6915246" y="127220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313969-7ECD-6887-8209-965A0A07C1B4}"/>
              </a:ext>
            </a:extLst>
          </p:cNvPr>
          <p:cNvSpPr txBox="1"/>
          <p:nvPr/>
        </p:nvSpPr>
        <p:spPr>
          <a:xfrm>
            <a:off x="8368761" y="1187896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A2CD76D-E74B-29B6-7162-9DAF0B08EBFB}"/>
              </a:ext>
            </a:extLst>
          </p:cNvPr>
          <p:cNvSpPr txBox="1"/>
          <p:nvPr/>
        </p:nvSpPr>
        <p:spPr>
          <a:xfrm>
            <a:off x="604298" y="1272208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E7753-E3CA-AE74-D528-86FEE9240819}"/>
              </a:ext>
            </a:extLst>
          </p:cNvPr>
          <p:cNvSpPr txBox="1"/>
          <p:nvPr/>
        </p:nvSpPr>
        <p:spPr>
          <a:xfrm>
            <a:off x="5123872" y="1210274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08F84-70D6-A54F-9A76-80C98CAB2B6F}"/>
              </a:ext>
            </a:extLst>
          </p:cNvPr>
          <p:cNvSpPr txBox="1"/>
          <p:nvPr/>
        </p:nvSpPr>
        <p:spPr>
          <a:xfrm>
            <a:off x="6556784" y="148835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93F5BD6-D4AE-AC2B-EC0C-A23750CAE3E1}"/>
              </a:ext>
            </a:extLst>
          </p:cNvPr>
          <p:cNvSpPr txBox="1"/>
          <p:nvPr/>
        </p:nvSpPr>
        <p:spPr>
          <a:xfrm>
            <a:off x="6565565" y="3252210"/>
            <a:ext cx="2888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D5AEB20-27BC-9198-56AA-20D815704401}"/>
              </a:ext>
            </a:extLst>
          </p:cNvPr>
          <p:cNvSpPr/>
          <p:nvPr/>
        </p:nvSpPr>
        <p:spPr>
          <a:xfrm>
            <a:off x="6917595" y="1499632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C3B0AB9-9180-1823-8B3C-B882C0A4D164}"/>
              </a:ext>
            </a:extLst>
          </p:cNvPr>
          <p:cNvSpPr/>
          <p:nvPr/>
        </p:nvSpPr>
        <p:spPr>
          <a:xfrm>
            <a:off x="6917593" y="1724715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F15403B-23E0-9808-79B1-5E9500125224}"/>
              </a:ext>
            </a:extLst>
          </p:cNvPr>
          <p:cNvSpPr/>
          <p:nvPr/>
        </p:nvSpPr>
        <p:spPr>
          <a:xfrm>
            <a:off x="6917592" y="1954489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A9ADB9E-27A3-4DA3-C86A-AFDA65DBDD3E}"/>
              </a:ext>
            </a:extLst>
          </p:cNvPr>
          <p:cNvSpPr/>
          <p:nvPr/>
        </p:nvSpPr>
        <p:spPr>
          <a:xfrm>
            <a:off x="6917593" y="2174881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1950AAD-B038-DBC0-C492-D08B5A19384C}"/>
              </a:ext>
            </a:extLst>
          </p:cNvPr>
          <p:cNvSpPr txBox="1"/>
          <p:nvPr/>
        </p:nvSpPr>
        <p:spPr>
          <a:xfrm>
            <a:off x="8368546" y="141297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BFBC61-8E63-6869-C10F-85F729DD3AAB}"/>
              </a:ext>
            </a:extLst>
          </p:cNvPr>
          <p:cNvSpPr txBox="1"/>
          <p:nvPr/>
        </p:nvSpPr>
        <p:spPr>
          <a:xfrm>
            <a:off x="8368331" y="162323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7BE6E36-0431-8EE9-0BBC-3F0FDF0208C5}"/>
              </a:ext>
            </a:extLst>
          </p:cNvPr>
          <p:cNvSpPr txBox="1"/>
          <p:nvPr/>
        </p:nvSpPr>
        <p:spPr>
          <a:xfrm>
            <a:off x="8368331" y="1870177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969308C-1E15-886F-D3CB-91D6A22204F2}"/>
              </a:ext>
            </a:extLst>
          </p:cNvPr>
          <p:cNvSpPr txBox="1"/>
          <p:nvPr/>
        </p:nvSpPr>
        <p:spPr>
          <a:xfrm>
            <a:off x="8368331" y="208539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5.5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0FC4EDA-82F4-4DDC-2468-1490A6259EBF}"/>
              </a:ext>
            </a:extLst>
          </p:cNvPr>
          <p:cNvSpPr/>
          <p:nvPr/>
        </p:nvSpPr>
        <p:spPr>
          <a:xfrm>
            <a:off x="7297416" y="3328425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6C5166C-A024-74FF-FCF6-3AD9AFAD88A3}"/>
              </a:ext>
            </a:extLst>
          </p:cNvPr>
          <p:cNvSpPr txBox="1"/>
          <p:nvPr/>
        </p:nvSpPr>
        <p:spPr>
          <a:xfrm>
            <a:off x="8750931" y="3244113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CAE57B1-C70B-A097-68E3-EA15A05FF447}"/>
              </a:ext>
            </a:extLst>
          </p:cNvPr>
          <p:cNvSpPr/>
          <p:nvPr/>
        </p:nvSpPr>
        <p:spPr>
          <a:xfrm>
            <a:off x="7299765" y="356053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5174122-5B89-FB3E-3E47-334BF13DBFE3}"/>
              </a:ext>
            </a:extLst>
          </p:cNvPr>
          <p:cNvSpPr/>
          <p:nvPr/>
        </p:nvSpPr>
        <p:spPr>
          <a:xfrm>
            <a:off x="7299763" y="3790310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1691B83-2A21-0979-1A4C-4EB4EB421849}"/>
              </a:ext>
            </a:extLst>
          </p:cNvPr>
          <p:cNvSpPr/>
          <p:nvPr/>
        </p:nvSpPr>
        <p:spPr>
          <a:xfrm>
            <a:off x="7299762" y="4020084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71595BD-972D-D878-90DB-44EE751D4BD2}"/>
              </a:ext>
            </a:extLst>
          </p:cNvPr>
          <p:cNvSpPr/>
          <p:nvPr/>
        </p:nvSpPr>
        <p:spPr>
          <a:xfrm>
            <a:off x="7299763" y="4249854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CBA2ADD8-521D-CBA9-3331-0932012B9A4B}"/>
              </a:ext>
            </a:extLst>
          </p:cNvPr>
          <p:cNvSpPr txBox="1"/>
          <p:nvPr/>
        </p:nvSpPr>
        <p:spPr>
          <a:xfrm>
            <a:off x="8750716" y="3473881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CA49534-56ED-3EEC-E45C-ECC8D7620088}"/>
              </a:ext>
            </a:extLst>
          </p:cNvPr>
          <p:cNvSpPr txBox="1"/>
          <p:nvPr/>
        </p:nvSpPr>
        <p:spPr>
          <a:xfrm>
            <a:off x="8750501" y="3688830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6.3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92C949A-77AF-A22D-34AC-A13D084F934A}"/>
              </a:ext>
            </a:extLst>
          </p:cNvPr>
          <p:cNvSpPr txBox="1"/>
          <p:nvPr/>
        </p:nvSpPr>
        <p:spPr>
          <a:xfrm>
            <a:off x="8750501" y="3935772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2E24B64-5D69-B9D7-707D-140FF965F0DF}"/>
              </a:ext>
            </a:extLst>
          </p:cNvPr>
          <p:cNvSpPr txBox="1"/>
          <p:nvPr/>
        </p:nvSpPr>
        <p:spPr>
          <a:xfrm>
            <a:off x="8750501" y="4160365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75505A1-6C60-61F0-527E-B8BD81EED70B}"/>
              </a:ext>
            </a:extLst>
          </p:cNvPr>
          <p:cNvSpPr/>
          <p:nvPr/>
        </p:nvSpPr>
        <p:spPr>
          <a:xfrm>
            <a:off x="7302111" y="4477278"/>
            <a:ext cx="1455433" cy="1699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75066BB-3839-7517-2023-A210789AE20F}"/>
              </a:ext>
            </a:extLst>
          </p:cNvPr>
          <p:cNvSpPr txBox="1"/>
          <p:nvPr/>
        </p:nvSpPr>
        <p:spPr>
          <a:xfrm>
            <a:off x="8752849" y="4387789"/>
            <a:ext cx="4475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6.6</a:t>
            </a:r>
          </a:p>
        </p:txBody>
      </p:sp>
    </p:spTree>
    <p:extLst>
      <p:ext uri="{BB962C8B-B14F-4D97-AF65-F5344CB8AC3E}">
        <p14:creationId xmlns:p14="http://schemas.microsoft.com/office/powerpoint/2010/main" val="1139626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B1E88E1B-34B9-61FD-11EF-5D9FB7FA68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606" t="21549" r="28788" b="24762"/>
          <a:stretch/>
        </p:blipFill>
        <p:spPr>
          <a:xfrm>
            <a:off x="2008047" y="670117"/>
            <a:ext cx="7915110" cy="472350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8892596-2ED6-E96A-C7D4-5925D6946A79}"/>
              </a:ext>
            </a:extLst>
          </p:cNvPr>
          <p:cNvSpPr/>
          <p:nvPr/>
        </p:nvSpPr>
        <p:spPr>
          <a:xfrm>
            <a:off x="6239453" y="4137891"/>
            <a:ext cx="1713057" cy="51088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3C6EF-DD46-94C6-C726-54513318C7E2}"/>
              </a:ext>
            </a:extLst>
          </p:cNvPr>
          <p:cNvSpPr txBox="1"/>
          <p:nvPr/>
        </p:nvSpPr>
        <p:spPr>
          <a:xfrm>
            <a:off x="7952510" y="4208669"/>
            <a:ext cx="657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5.5.1</a:t>
            </a:r>
          </a:p>
        </p:txBody>
      </p:sp>
    </p:spTree>
    <p:extLst>
      <p:ext uri="{BB962C8B-B14F-4D97-AF65-F5344CB8AC3E}">
        <p14:creationId xmlns:p14="http://schemas.microsoft.com/office/powerpoint/2010/main" val="4060789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5AC39102-8C4C-F46D-382B-8A0FE2A831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959" t="15509" r="29745" b="21575"/>
          <a:stretch/>
        </p:blipFill>
        <p:spPr>
          <a:xfrm>
            <a:off x="4863249" y="846849"/>
            <a:ext cx="6248459" cy="4675527"/>
          </a:xfrm>
          <a:prstGeom prst="rect">
            <a:avLst/>
          </a:prstGeom>
        </p:spPr>
      </p:pic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6648B424-DCE7-82F3-FC90-675306E639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58" t="56124" r="48779" b="20827"/>
          <a:stretch/>
        </p:blipFill>
        <p:spPr>
          <a:xfrm>
            <a:off x="1574159" y="3979924"/>
            <a:ext cx="2884968" cy="15807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348FDB59-2A9F-823F-8763-D5FDED7E954E}"/>
              </a:ext>
            </a:extLst>
          </p:cNvPr>
          <p:cNvSpPr/>
          <p:nvPr/>
        </p:nvSpPr>
        <p:spPr>
          <a:xfrm>
            <a:off x="4900567" y="5136825"/>
            <a:ext cx="5531058" cy="349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469861-BC06-327B-BA17-E550C0202C65}"/>
              </a:ext>
            </a:extLst>
          </p:cNvPr>
          <p:cNvSpPr txBox="1"/>
          <p:nvPr/>
        </p:nvSpPr>
        <p:spPr>
          <a:xfrm>
            <a:off x="4835256" y="4799728"/>
            <a:ext cx="1876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Playback Controls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174E23-2C13-B633-34BE-AFCE0DDE8685}"/>
              </a:ext>
            </a:extLst>
          </p:cNvPr>
          <p:cNvSpPr/>
          <p:nvPr/>
        </p:nvSpPr>
        <p:spPr>
          <a:xfrm>
            <a:off x="1574159" y="3979924"/>
            <a:ext cx="2876745" cy="1561114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23E5FB-E214-9F75-AB65-9563DDFB19F6}"/>
              </a:ext>
            </a:extLst>
          </p:cNvPr>
          <p:cNvSpPr txBox="1"/>
          <p:nvPr/>
        </p:nvSpPr>
        <p:spPr>
          <a:xfrm>
            <a:off x="1495329" y="3628113"/>
            <a:ext cx="24547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Preview Range Window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690B059-06A8-1292-F8DB-630983CA4651}"/>
              </a:ext>
            </a:extLst>
          </p:cNvPr>
          <p:cNvSpPr/>
          <p:nvPr/>
        </p:nvSpPr>
        <p:spPr>
          <a:xfrm>
            <a:off x="4813512" y="846849"/>
            <a:ext cx="6298195" cy="470469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FBD5B2B-30F8-B5A3-362C-6A0D3424E284}"/>
              </a:ext>
            </a:extLst>
          </p:cNvPr>
          <p:cNvSpPr txBox="1"/>
          <p:nvPr/>
        </p:nvSpPr>
        <p:spPr>
          <a:xfrm>
            <a:off x="4832173" y="1002811"/>
            <a:ext cx="1812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Preview Window</a:t>
            </a:r>
          </a:p>
        </p:txBody>
      </p:sp>
      <p:pic>
        <p:nvPicPr>
          <p:cNvPr id="9" name="Picture 8" descr="A screenshot of a computer&#10;&#10;Description automatically generated">
            <a:extLst>
              <a:ext uri="{FF2B5EF4-FFF2-40B4-BE49-F238E27FC236}">
                <a16:creationId xmlns:a16="http://schemas.microsoft.com/office/drawing/2014/main" id="{67D242C3-5AEA-5406-C7E9-0FC64A827D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52" t="46530" r="61336" b="31974"/>
          <a:stretch/>
        </p:blipFill>
        <p:spPr>
          <a:xfrm>
            <a:off x="1828786" y="1322921"/>
            <a:ext cx="2620575" cy="1830408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F3E9FA6-A484-97F1-D60D-10CE14BA367A}"/>
              </a:ext>
            </a:extLst>
          </p:cNvPr>
          <p:cNvSpPr txBox="1"/>
          <p:nvPr/>
        </p:nvSpPr>
        <p:spPr>
          <a:xfrm>
            <a:off x="1773040" y="929101"/>
            <a:ext cx="27004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Playback Settings Window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0EECAEE-CC9F-4A1B-9919-7AC09482F62C}"/>
              </a:ext>
            </a:extLst>
          </p:cNvPr>
          <p:cNvSpPr/>
          <p:nvPr/>
        </p:nvSpPr>
        <p:spPr>
          <a:xfrm>
            <a:off x="1828786" y="1322921"/>
            <a:ext cx="2620575" cy="184020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52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547</TotalTime>
  <Words>26</Words>
  <Application>Microsoft Office PowerPoint</Application>
  <PresentationFormat>Widescreen</PresentationFormat>
  <Paragraphs>20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Eric Hebert</dc:creator>
  <cp:lastModifiedBy>Eric Hebert</cp:lastModifiedBy>
  <cp:revision>9</cp:revision>
  <dcterms:created xsi:type="dcterms:W3CDTF">2023-09-29T22:31:35Z</dcterms:created>
  <dcterms:modified xsi:type="dcterms:W3CDTF">2024-10-15T20:23:09Z</dcterms:modified>
</cp:coreProperties>
</file>