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1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A74D6D-521B-4339-828D-FFDB7E5DA137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81BDF-6FE5-4946-A724-6C74F28AD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5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trace viewer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81BDF-6FE5-4946-A724-6C74F28AD6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81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Bloodflow</a:t>
            </a:r>
            <a:r>
              <a:rPr lang="en-US" dirty="0"/>
              <a:t> mask app icon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81BDF-6FE5-4946-A724-6C74F28AD66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42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Tiff player app icon (with border)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81BDF-6FE5-4946-A724-6C74F28AD6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2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7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42FFC-73B7-4522-AC75-3F84CA422A5E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405BCDA5-E96B-795D-B832-F87659D7A0EE}"/>
              </a:ext>
            </a:extLst>
          </p:cNvPr>
          <p:cNvSpPr/>
          <p:nvPr/>
        </p:nvSpPr>
        <p:spPr>
          <a:xfrm>
            <a:off x="1117020" y="4086554"/>
            <a:ext cx="3080905" cy="2113714"/>
          </a:xfrm>
          <a:prstGeom prst="ellipse">
            <a:avLst/>
          </a:prstGeom>
          <a:solidFill>
            <a:srgbClr val="F1F1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EBA0AD-DC68-F730-88FC-03A1FD18D632}"/>
              </a:ext>
            </a:extLst>
          </p:cNvPr>
          <p:cNvCxnSpPr>
            <a:cxnSpLocks/>
          </p:cNvCxnSpPr>
          <p:nvPr/>
        </p:nvCxnSpPr>
        <p:spPr>
          <a:xfrm rot="5400000" flipV="1">
            <a:off x="3709555" y="3487883"/>
            <a:ext cx="0" cy="5922818"/>
          </a:xfrm>
          <a:prstGeom prst="straightConnector1">
            <a:avLst/>
          </a:prstGeom>
          <a:ln w="2540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F3FCE0B-2035-C2D8-E42D-0162F051D8E7}"/>
              </a:ext>
            </a:extLst>
          </p:cNvPr>
          <p:cNvSpPr/>
          <p:nvPr/>
        </p:nvSpPr>
        <p:spPr>
          <a:xfrm>
            <a:off x="3657596" y="1257305"/>
            <a:ext cx="2618512" cy="2569666"/>
          </a:xfrm>
          <a:prstGeom prst="ellipse">
            <a:avLst/>
          </a:prstGeom>
          <a:solidFill>
            <a:srgbClr val="F1F1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A07A9-4D05-027D-4478-660896B36471}"/>
              </a:ext>
            </a:extLst>
          </p:cNvPr>
          <p:cNvSpPr/>
          <p:nvPr/>
        </p:nvSpPr>
        <p:spPr>
          <a:xfrm rot="1343265">
            <a:off x="2221398" y="4852267"/>
            <a:ext cx="854014" cy="1160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DE764F-FB82-0D60-908F-843ECE4F276A}"/>
              </a:ext>
            </a:extLst>
          </p:cNvPr>
          <p:cNvSpPr/>
          <p:nvPr/>
        </p:nvSpPr>
        <p:spPr>
          <a:xfrm rot="242773">
            <a:off x="4608988" y="1749777"/>
            <a:ext cx="871590" cy="103909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67CF2C-653B-8A54-F420-F0E14E294F6C}"/>
              </a:ext>
            </a:extLst>
          </p:cNvPr>
          <p:cNvSpPr/>
          <p:nvPr/>
        </p:nvSpPr>
        <p:spPr>
          <a:xfrm>
            <a:off x="862448" y="1309255"/>
            <a:ext cx="5340926" cy="3917372"/>
          </a:xfrm>
          <a:custGeom>
            <a:avLst/>
            <a:gdLst>
              <a:gd name="connsiteX0" fmla="*/ 0 w 5663045"/>
              <a:gd name="connsiteY0" fmla="*/ 2483427 h 3917372"/>
              <a:gd name="connsiteX1" fmla="*/ 519545 w 5663045"/>
              <a:gd name="connsiteY1" fmla="*/ 1870363 h 3917372"/>
              <a:gd name="connsiteX2" fmla="*/ 1163781 w 5663045"/>
              <a:gd name="connsiteY2" fmla="*/ 2722418 h 3917372"/>
              <a:gd name="connsiteX3" fmla="*/ 2088572 w 5663045"/>
              <a:gd name="connsiteY3" fmla="*/ 1319645 h 3917372"/>
              <a:gd name="connsiteX4" fmla="*/ 2587336 w 5663045"/>
              <a:gd name="connsiteY4" fmla="*/ 2389909 h 3917372"/>
              <a:gd name="connsiteX5" fmla="*/ 3200400 w 5663045"/>
              <a:gd name="connsiteY5" fmla="*/ 0 h 3917372"/>
              <a:gd name="connsiteX6" fmla="*/ 4052454 w 5663045"/>
              <a:gd name="connsiteY6" fmla="*/ 2452254 h 3917372"/>
              <a:gd name="connsiteX7" fmla="*/ 4436918 w 5663045"/>
              <a:gd name="connsiteY7" fmla="*/ 2109354 h 3917372"/>
              <a:gd name="connsiteX8" fmla="*/ 4966854 w 5663045"/>
              <a:gd name="connsiteY8" fmla="*/ 3917372 h 3917372"/>
              <a:gd name="connsiteX9" fmla="*/ 5663045 w 5663045"/>
              <a:gd name="connsiteY9" fmla="*/ 1984663 h 391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3045" h="3917372">
                <a:moveTo>
                  <a:pt x="0" y="2483427"/>
                </a:moveTo>
                <a:lnTo>
                  <a:pt x="519545" y="1870363"/>
                </a:lnTo>
                <a:lnTo>
                  <a:pt x="1163781" y="2722418"/>
                </a:lnTo>
                <a:lnTo>
                  <a:pt x="2088572" y="1319645"/>
                </a:lnTo>
                <a:lnTo>
                  <a:pt x="2587336" y="2389909"/>
                </a:lnTo>
                <a:lnTo>
                  <a:pt x="3200400" y="0"/>
                </a:lnTo>
                <a:lnTo>
                  <a:pt x="4052454" y="2452254"/>
                </a:lnTo>
                <a:lnTo>
                  <a:pt x="4436918" y="2109354"/>
                </a:lnTo>
                <a:lnTo>
                  <a:pt x="4966854" y="3917372"/>
                </a:lnTo>
                <a:lnTo>
                  <a:pt x="5663045" y="1984663"/>
                </a:lnTo>
              </a:path>
            </a:pathLst>
          </a:custGeom>
          <a:noFill/>
          <a:ln w="190500">
            <a:solidFill>
              <a:schemeClr val="tx2">
                <a:lumMod val="90000"/>
                <a:lumOff val="10000"/>
              </a:schemeClr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0F3849-0F07-5D3D-74B3-2207F55A5BB0}"/>
              </a:ext>
            </a:extLst>
          </p:cNvPr>
          <p:cNvCxnSpPr>
            <a:cxnSpLocks/>
          </p:cNvCxnSpPr>
          <p:nvPr/>
        </p:nvCxnSpPr>
        <p:spPr>
          <a:xfrm flipV="1">
            <a:off x="872838" y="623456"/>
            <a:ext cx="0" cy="5922818"/>
          </a:xfrm>
          <a:prstGeom prst="straightConnector1">
            <a:avLst/>
          </a:prstGeom>
          <a:ln w="2540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42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E3D30D-3B08-7078-AADC-9E828B35BAE1}"/>
              </a:ext>
            </a:extLst>
          </p:cNvPr>
          <p:cNvSpPr/>
          <p:nvPr/>
        </p:nvSpPr>
        <p:spPr>
          <a:xfrm>
            <a:off x="2213263" y="348865"/>
            <a:ext cx="4312228" cy="979308"/>
          </a:xfrm>
          <a:custGeom>
            <a:avLst/>
            <a:gdLst>
              <a:gd name="connsiteX0" fmla="*/ 0 w 4312228"/>
              <a:gd name="connsiteY0" fmla="*/ 0 h 979308"/>
              <a:gd name="connsiteX1" fmla="*/ 1454728 w 4312228"/>
              <a:gd name="connsiteY1" fmla="*/ 976745 h 979308"/>
              <a:gd name="connsiteX2" fmla="*/ 4312228 w 4312228"/>
              <a:gd name="connsiteY2" fmla="*/ 228600 h 97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2228" h="979308">
                <a:moveTo>
                  <a:pt x="0" y="0"/>
                </a:moveTo>
                <a:cubicBezTo>
                  <a:pt x="368011" y="469322"/>
                  <a:pt x="736023" y="938645"/>
                  <a:pt x="1454728" y="976745"/>
                </a:cubicBezTo>
                <a:cubicBezTo>
                  <a:pt x="2173433" y="1014845"/>
                  <a:pt x="3242830" y="621722"/>
                  <a:pt x="4312228" y="228600"/>
                </a:cubicBezTo>
              </a:path>
            </a:pathLst>
          </a:custGeom>
          <a:noFill/>
          <a:ln w="5080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55D922B-AE69-799B-5587-6769BEA191A8}"/>
              </a:ext>
            </a:extLst>
          </p:cNvPr>
          <p:cNvSpPr/>
          <p:nvPr/>
        </p:nvSpPr>
        <p:spPr>
          <a:xfrm>
            <a:off x="3235531" y="5528843"/>
            <a:ext cx="3906982" cy="1239294"/>
          </a:xfrm>
          <a:custGeom>
            <a:avLst/>
            <a:gdLst>
              <a:gd name="connsiteX0" fmla="*/ 0 w 3906982"/>
              <a:gd name="connsiteY0" fmla="*/ 1239294 h 1239294"/>
              <a:gd name="connsiteX1" fmla="*/ 1371600 w 3906982"/>
              <a:gd name="connsiteY1" fmla="*/ 75512 h 1239294"/>
              <a:gd name="connsiteX2" fmla="*/ 3906982 w 3906982"/>
              <a:gd name="connsiteY2" fmla="*/ 210594 h 123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982" h="1239294">
                <a:moveTo>
                  <a:pt x="0" y="1239294"/>
                </a:moveTo>
                <a:cubicBezTo>
                  <a:pt x="360218" y="743128"/>
                  <a:pt x="720436" y="246962"/>
                  <a:pt x="1371600" y="75512"/>
                </a:cubicBezTo>
                <a:cubicBezTo>
                  <a:pt x="2022764" y="-95938"/>
                  <a:pt x="2964873" y="57328"/>
                  <a:pt x="3906982" y="210594"/>
                </a:cubicBezTo>
              </a:path>
            </a:pathLst>
          </a:custGeom>
          <a:noFill/>
          <a:ln w="5080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12B7CDA-4116-B5B5-FA3A-5E4E3C73F7FC}"/>
              </a:ext>
            </a:extLst>
          </p:cNvPr>
          <p:cNvSpPr/>
          <p:nvPr/>
        </p:nvSpPr>
        <p:spPr>
          <a:xfrm>
            <a:off x="4250085" y="3895543"/>
            <a:ext cx="2483427" cy="742495"/>
          </a:xfrm>
          <a:custGeom>
            <a:avLst/>
            <a:gdLst>
              <a:gd name="connsiteX0" fmla="*/ 0 w 2483427"/>
              <a:gd name="connsiteY0" fmla="*/ 742495 h 742495"/>
              <a:gd name="connsiteX1" fmla="*/ 1226127 w 2483427"/>
              <a:gd name="connsiteY1" fmla="*/ 4741 h 742495"/>
              <a:gd name="connsiteX2" fmla="*/ 2483427 w 2483427"/>
              <a:gd name="connsiteY2" fmla="*/ 482723 h 74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3427" h="742495">
                <a:moveTo>
                  <a:pt x="0" y="742495"/>
                </a:moveTo>
                <a:cubicBezTo>
                  <a:pt x="406111" y="395265"/>
                  <a:pt x="812223" y="48036"/>
                  <a:pt x="1226127" y="4741"/>
                </a:cubicBezTo>
                <a:cubicBezTo>
                  <a:pt x="1640031" y="-38554"/>
                  <a:pt x="2061729" y="222084"/>
                  <a:pt x="2483427" y="482723"/>
                </a:cubicBezTo>
              </a:path>
            </a:pathLst>
          </a:custGeom>
          <a:noFill/>
          <a:ln w="5080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D64EA8-6583-AFA8-5D39-5AD7852F1DDF}"/>
              </a:ext>
            </a:extLst>
          </p:cNvPr>
          <p:cNvSpPr/>
          <p:nvPr/>
        </p:nvSpPr>
        <p:spPr>
          <a:xfrm>
            <a:off x="561316" y="368877"/>
            <a:ext cx="2987181" cy="4187537"/>
          </a:xfrm>
          <a:custGeom>
            <a:avLst/>
            <a:gdLst>
              <a:gd name="connsiteX0" fmla="*/ 2940627 w 2987181"/>
              <a:gd name="connsiteY0" fmla="*/ 4187537 h 4187537"/>
              <a:gd name="connsiteX1" fmla="*/ 2857500 w 2987181"/>
              <a:gd name="connsiteY1" fmla="*/ 2691246 h 4187537"/>
              <a:gd name="connsiteX2" fmla="*/ 1839191 w 2987181"/>
              <a:gd name="connsiteY2" fmla="*/ 2493819 h 4187537"/>
              <a:gd name="connsiteX3" fmla="*/ 935182 w 2987181"/>
              <a:gd name="connsiteY3" fmla="*/ 654628 h 4187537"/>
              <a:gd name="connsiteX4" fmla="*/ 0 w 2987181"/>
              <a:gd name="connsiteY4" fmla="*/ 0 h 418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181" h="4187537">
                <a:moveTo>
                  <a:pt x="2940627" y="4187537"/>
                </a:moveTo>
                <a:cubicBezTo>
                  <a:pt x="2990850" y="3580534"/>
                  <a:pt x="3041073" y="2973532"/>
                  <a:pt x="2857500" y="2691246"/>
                </a:cubicBezTo>
                <a:cubicBezTo>
                  <a:pt x="2673927" y="2408960"/>
                  <a:pt x="2159577" y="2833255"/>
                  <a:pt x="1839191" y="2493819"/>
                </a:cubicBezTo>
                <a:cubicBezTo>
                  <a:pt x="1518805" y="2154383"/>
                  <a:pt x="1241714" y="1070264"/>
                  <a:pt x="935182" y="654628"/>
                </a:cubicBezTo>
                <a:cubicBezTo>
                  <a:pt x="628650" y="238992"/>
                  <a:pt x="314325" y="119496"/>
                  <a:pt x="0" y="0"/>
                </a:cubicBezTo>
              </a:path>
            </a:pathLst>
          </a:custGeom>
          <a:noFill/>
          <a:ln w="5080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5ADE91-090C-51E0-3200-1DAA58D7B0AC}"/>
              </a:ext>
            </a:extLst>
          </p:cNvPr>
          <p:cNvSpPr/>
          <p:nvPr/>
        </p:nvSpPr>
        <p:spPr>
          <a:xfrm>
            <a:off x="849354" y="2493839"/>
            <a:ext cx="6078682" cy="3969288"/>
          </a:xfrm>
          <a:custGeom>
            <a:avLst/>
            <a:gdLst>
              <a:gd name="connsiteX0" fmla="*/ 0 w 6078682"/>
              <a:gd name="connsiteY0" fmla="*/ 3969288 h 3969288"/>
              <a:gd name="connsiteX1" fmla="*/ 2389909 w 6078682"/>
              <a:gd name="connsiteY1" fmla="*/ 2971761 h 3969288"/>
              <a:gd name="connsiteX2" fmla="*/ 2909454 w 6078682"/>
              <a:gd name="connsiteY2" fmla="*/ 1236479 h 3969288"/>
              <a:gd name="connsiteX3" fmla="*/ 5195454 w 6078682"/>
              <a:gd name="connsiteY3" fmla="*/ 51915 h 3969288"/>
              <a:gd name="connsiteX4" fmla="*/ 6078682 w 6078682"/>
              <a:gd name="connsiteY4" fmla="*/ 322079 h 396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8682" h="3969288">
                <a:moveTo>
                  <a:pt x="0" y="3969288"/>
                </a:moveTo>
                <a:cubicBezTo>
                  <a:pt x="952500" y="3698258"/>
                  <a:pt x="1905000" y="3427229"/>
                  <a:pt x="2389909" y="2971761"/>
                </a:cubicBezTo>
                <a:cubicBezTo>
                  <a:pt x="2874818" y="2516293"/>
                  <a:pt x="2441863" y="1723120"/>
                  <a:pt x="2909454" y="1236479"/>
                </a:cubicBezTo>
                <a:cubicBezTo>
                  <a:pt x="3377045" y="749838"/>
                  <a:pt x="4667249" y="204315"/>
                  <a:pt x="5195454" y="51915"/>
                </a:cubicBezTo>
                <a:cubicBezTo>
                  <a:pt x="5723659" y="-100485"/>
                  <a:pt x="5901170" y="110797"/>
                  <a:pt x="6078682" y="322079"/>
                </a:cubicBezTo>
              </a:path>
            </a:pathLst>
          </a:custGeom>
          <a:noFill/>
          <a:ln w="5080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23A487-D9F1-DD6E-3231-2CD30FDC8579}"/>
              </a:ext>
            </a:extLst>
          </p:cNvPr>
          <p:cNvSpPr/>
          <p:nvPr/>
        </p:nvSpPr>
        <p:spPr>
          <a:xfrm>
            <a:off x="566934" y="2047009"/>
            <a:ext cx="1498158" cy="3855027"/>
          </a:xfrm>
          <a:custGeom>
            <a:avLst/>
            <a:gdLst>
              <a:gd name="connsiteX0" fmla="*/ 0 w 1498158"/>
              <a:gd name="connsiteY0" fmla="*/ 0 h 2961409"/>
              <a:gd name="connsiteX1" fmla="*/ 831272 w 1498158"/>
              <a:gd name="connsiteY1" fmla="*/ 509154 h 2961409"/>
              <a:gd name="connsiteX2" fmla="*/ 457200 w 1498158"/>
              <a:gd name="connsiteY2" fmla="*/ 1953491 h 2961409"/>
              <a:gd name="connsiteX3" fmla="*/ 1496291 w 1498158"/>
              <a:gd name="connsiteY3" fmla="*/ 1901536 h 2961409"/>
              <a:gd name="connsiteX4" fmla="*/ 155863 w 1498158"/>
              <a:gd name="connsiteY4" fmla="*/ 2961409 h 2961409"/>
              <a:gd name="connsiteX5" fmla="*/ 155863 w 1498158"/>
              <a:gd name="connsiteY5" fmla="*/ 2961409 h 296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8158" h="2961409">
                <a:moveTo>
                  <a:pt x="0" y="0"/>
                </a:moveTo>
                <a:cubicBezTo>
                  <a:pt x="377536" y="91786"/>
                  <a:pt x="755072" y="183572"/>
                  <a:pt x="831272" y="509154"/>
                </a:cubicBezTo>
                <a:cubicBezTo>
                  <a:pt x="907472" y="834736"/>
                  <a:pt x="346363" y="1721427"/>
                  <a:pt x="457200" y="1953491"/>
                </a:cubicBezTo>
                <a:cubicBezTo>
                  <a:pt x="568037" y="2185555"/>
                  <a:pt x="1546514" y="1733550"/>
                  <a:pt x="1496291" y="1901536"/>
                </a:cubicBezTo>
                <a:cubicBezTo>
                  <a:pt x="1446068" y="2069522"/>
                  <a:pt x="155863" y="2961409"/>
                  <a:pt x="155863" y="2961409"/>
                </a:cubicBezTo>
                <a:lnTo>
                  <a:pt x="155863" y="2961409"/>
                </a:lnTo>
              </a:path>
            </a:pathLst>
          </a:custGeom>
          <a:noFill/>
          <a:ln w="5080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E61D674-E717-5C5B-464C-AC2C5B1B8124}"/>
              </a:ext>
            </a:extLst>
          </p:cNvPr>
          <p:cNvSpPr/>
          <p:nvPr/>
        </p:nvSpPr>
        <p:spPr>
          <a:xfrm>
            <a:off x="852057" y="2504250"/>
            <a:ext cx="6078682" cy="3969288"/>
          </a:xfrm>
          <a:custGeom>
            <a:avLst/>
            <a:gdLst>
              <a:gd name="connsiteX0" fmla="*/ 0 w 6078682"/>
              <a:gd name="connsiteY0" fmla="*/ 3969288 h 3969288"/>
              <a:gd name="connsiteX1" fmla="*/ 2389909 w 6078682"/>
              <a:gd name="connsiteY1" fmla="*/ 2971761 h 3969288"/>
              <a:gd name="connsiteX2" fmla="*/ 2909454 w 6078682"/>
              <a:gd name="connsiteY2" fmla="*/ 1236479 h 3969288"/>
              <a:gd name="connsiteX3" fmla="*/ 5195454 w 6078682"/>
              <a:gd name="connsiteY3" fmla="*/ 51915 h 3969288"/>
              <a:gd name="connsiteX4" fmla="*/ 6078682 w 6078682"/>
              <a:gd name="connsiteY4" fmla="*/ 322079 h 396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78682" h="3969288">
                <a:moveTo>
                  <a:pt x="0" y="3969288"/>
                </a:moveTo>
                <a:cubicBezTo>
                  <a:pt x="952500" y="3698258"/>
                  <a:pt x="1905000" y="3427229"/>
                  <a:pt x="2389909" y="2971761"/>
                </a:cubicBezTo>
                <a:cubicBezTo>
                  <a:pt x="2874818" y="2516293"/>
                  <a:pt x="2441863" y="1723120"/>
                  <a:pt x="2909454" y="1236479"/>
                </a:cubicBezTo>
                <a:cubicBezTo>
                  <a:pt x="3377045" y="749838"/>
                  <a:pt x="4667249" y="204315"/>
                  <a:pt x="5195454" y="51915"/>
                </a:cubicBezTo>
                <a:cubicBezTo>
                  <a:pt x="5723659" y="-100485"/>
                  <a:pt x="5901170" y="110797"/>
                  <a:pt x="6078682" y="322079"/>
                </a:cubicBezTo>
              </a:path>
            </a:pathLst>
          </a:cu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DE56493-9B1F-9124-5635-CD3E47DD124E}"/>
              </a:ext>
            </a:extLst>
          </p:cNvPr>
          <p:cNvSpPr/>
          <p:nvPr/>
        </p:nvSpPr>
        <p:spPr>
          <a:xfrm>
            <a:off x="571502" y="353292"/>
            <a:ext cx="2987181" cy="4187537"/>
          </a:xfrm>
          <a:custGeom>
            <a:avLst/>
            <a:gdLst>
              <a:gd name="connsiteX0" fmla="*/ 2940627 w 2987181"/>
              <a:gd name="connsiteY0" fmla="*/ 4187537 h 4187537"/>
              <a:gd name="connsiteX1" fmla="*/ 2857500 w 2987181"/>
              <a:gd name="connsiteY1" fmla="*/ 2691246 h 4187537"/>
              <a:gd name="connsiteX2" fmla="*/ 1839191 w 2987181"/>
              <a:gd name="connsiteY2" fmla="*/ 2493819 h 4187537"/>
              <a:gd name="connsiteX3" fmla="*/ 935182 w 2987181"/>
              <a:gd name="connsiteY3" fmla="*/ 654628 h 4187537"/>
              <a:gd name="connsiteX4" fmla="*/ 0 w 2987181"/>
              <a:gd name="connsiteY4" fmla="*/ 0 h 4187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87181" h="4187537">
                <a:moveTo>
                  <a:pt x="2940627" y="4187537"/>
                </a:moveTo>
                <a:cubicBezTo>
                  <a:pt x="2990850" y="3580534"/>
                  <a:pt x="3041073" y="2973532"/>
                  <a:pt x="2857500" y="2691246"/>
                </a:cubicBezTo>
                <a:cubicBezTo>
                  <a:pt x="2673927" y="2408960"/>
                  <a:pt x="2159577" y="2833255"/>
                  <a:pt x="1839191" y="2493819"/>
                </a:cubicBezTo>
                <a:cubicBezTo>
                  <a:pt x="1518805" y="2154383"/>
                  <a:pt x="1241714" y="1070264"/>
                  <a:pt x="935182" y="654628"/>
                </a:cubicBezTo>
                <a:cubicBezTo>
                  <a:pt x="628650" y="238992"/>
                  <a:pt x="314325" y="119496"/>
                  <a:pt x="0" y="0"/>
                </a:cubicBezTo>
              </a:path>
            </a:pathLst>
          </a:cu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7BB75DD-FE1B-AF7C-EF82-86E99C9A0A5E}"/>
              </a:ext>
            </a:extLst>
          </p:cNvPr>
          <p:cNvSpPr/>
          <p:nvPr/>
        </p:nvSpPr>
        <p:spPr>
          <a:xfrm>
            <a:off x="3240099" y="5531179"/>
            <a:ext cx="3906982" cy="1239294"/>
          </a:xfrm>
          <a:custGeom>
            <a:avLst/>
            <a:gdLst>
              <a:gd name="connsiteX0" fmla="*/ 0 w 3906982"/>
              <a:gd name="connsiteY0" fmla="*/ 1239294 h 1239294"/>
              <a:gd name="connsiteX1" fmla="*/ 1371600 w 3906982"/>
              <a:gd name="connsiteY1" fmla="*/ 75512 h 1239294"/>
              <a:gd name="connsiteX2" fmla="*/ 3906982 w 3906982"/>
              <a:gd name="connsiteY2" fmla="*/ 210594 h 1239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06982" h="1239294">
                <a:moveTo>
                  <a:pt x="0" y="1239294"/>
                </a:moveTo>
                <a:cubicBezTo>
                  <a:pt x="360218" y="743128"/>
                  <a:pt x="720436" y="246962"/>
                  <a:pt x="1371600" y="75512"/>
                </a:cubicBezTo>
                <a:cubicBezTo>
                  <a:pt x="2022764" y="-95938"/>
                  <a:pt x="2964873" y="57328"/>
                  <a:pt x="3906982" y="210594"/>
                </a:cubicBezTo>
              </a:path>
            </a:pathLst>
          </a:cu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B3FBE6-B617-2981-F4A5-273B5A9DEDA6}"/>
              </a:ext>
            </a:extLst>
          </p:cNvPr>
          <p:cNvSpPr/>
          <p:nvPr/>
        </p:nvSpPr>
        <p:spPr>
          <a:xfrm>
            <a:off x="2213263" y="352008"/>
            <a:ext cx="4312228" cy="979308"/>
          </a:xfrm>
          <a:custGeom>
            <a:avLst/>
            <a:gdLst>
              <a:gd name="connsiteX0" fmla="*/ 0 w 4312228"/>
              <a:gd name="connsiteY0" fmla="*/ 0 h 979308"/>
              <a:gd name="connsiteX1" fmla="*/ 1454728 w 4312228"/>
              <a:gd name="connsiteY1" fmla="*/ 976745 h 979308"/>
              <a:gd name="connsiteX2" fmla="*/ 4312228 w 4312228"/>
              <a:gd name="connsiteY2" fmla="*/ 228600 h 979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2228" h="979308">
                <a:moveTo>
                  <a:pt x="0" y="0"/>
                </a:moveTo>
                <a:cubicBezTo>
                  <a:pt x="368011" y="469322"/>
                  <a:pt x="736023" y="938645"/>
                  <a:pt x="1454728" y="976745"/>
                </a:cubicBezTo>
                <a:cubicBezTo>
                  <a:pt x="2173433" y="1014845"/>
                  <a:pt x="3242830" y="621722"/>
                  <a:pt x="4312228" y="228600"/>
                </a:cubicBezTo>
              </a:path>
            </a:pathLst>
          </a:cu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FD3594-63A7-45FB-E898-BBA9D84DD5D7}"/>
              </a:ext>
            </a:extLst>
          </p:cNvPr>
          <p:cNvSpPr/>
          <p:nvPr/>
        </p:nvSpPr>
        <p:spPr>
          <a:xfrm>
            <a:off x="571502" y="2047009"/>
            <a:ext cx="1498158" cy="3855027"/>
          </a:xfrm>
          <a:custGeom>
            <a:avLst/>
            <a:gdLst>
              <a:gd name="connsiteX0" fmla="*/ 0 w 1498158"/>
              <a:gd name="connsiteY0" fmla="*/ 0 h 2961409"/>
              <a:gd name="connsiteX1" fmla="*/ 831272 w 1498158"/>
              <a:gd name="connsiteY1" fmla="*/ 509154 h 2961409"/>
              <a:gd name="connsiteX2" fmla="*/ 457200 w 1498158"/>
              <a:gd name="connsiteY2" fmla="*/ 1953491 h 2961409"/>
              <a:gd name="connsiteX3" fmla="*/ 1496291 w 1498158"/>
              <a:gd name="connsiteY3" fmla="*/ 1901536 h 2961409"/>
              <a:gd name="connsiteX4" fmla="*/ 155863 w 1498158"/>
              <a:gd name="connsiteY4" fmla="*/ 2961409 h 2961409"/>
              <a:gd name="connsiteX5" fmla="*/ 155863 w 1498158"/>
              <a:gd name="connsiteY5" fmla="*/ 2961409 h 296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98158" h="2961409">
                <a:moveTo>
                  <a:pt x="0" y="0"/>
                </a:moveTo>
                <a:cubicBezTo>
                  <a:pt x="377536" y="91786"/>
                  <a:pt x="755072" y="183572"/>
                  <a:pt x="831272" y="509154"/>
                </a:cubicBezTo>
                <a:cubicBezTo>
                  <a:pt x="907472" y="834736"/>
                  <a:pt x="346363" y="1721427"/>
                  <a:pt x="457200" y="1953491"/>
                </a:cubicBezTo>
                <a:cubicBezTo>
                  <a:pt x="568037" y="2185555"/>
                  <a:pt x="1546514" y="1733550"/>
                  <a:pt x="1496291" y="1901536"/>
                </a:cubicBezTo>
                <a:cubicBezTo>
                  <a:pt x="1446068" y="2069522"/>
                  <a:pt x="155863" y="2961409"/>
                  <a:pt x="155863" y="2961409"/>
                </a:cubicBezTo>
                <a:lnTo>
                  <a:pt x="155863" y="2961409"/>
                </a:lnTo>
              </a:path>
            </a:pathLst>
          </a:cu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8B44F8F-D129-905B-1428-9E252DE92FF6}"/>
              </a:ext>
            </a:extLst>
          </p:cNvPr>
          <p:cNvSpPr/>
          <p:nvPr/>
        </p:nvSpPr>
        <p:spPr>
          <a:xfrm>
            <a:off x="4260271" y="3897879"/>
            <a:ext cx="2483427" cy="742495"/>
          </a:xfrm>
          <a:custGeom>
            <a:avLst/>
            <a:gdLst>
              <a:gd name="connsiteX0" fmla="*/ 0 w 2483427"/>
              <a:gd name="connsiteY0" fmla="*/ 742495 h 742495"/>
              <a:gd name="connsiteX1" fmla="*/ 1226127 w 2483427"/>
              <a:gd name="connsiteY1" fmla="*/ 4741 h 742495"/>
              <a:gd name="connsiteX2" fmla="*/ 2483427 w 2483427"/>
              <a:gd name="connsiteY2" fmla="*/ 482723 h 74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83427" h="742495">
                <a:moveTo>
                  <a:pt x="0" y="742495"/>
                </a:moveTo>
                <a:cubicBezTo>
                  <a:pt x="406111" y="395265"/>
                  <a:pt x="812223" y="48036"/>
                  <a:pt x="1226127" y="4741"/>
                </a:cubicBezTo>
                <a:cubicBezTo>
                  <a:pt x="1640031" y="-38554"/>
                  <a:pt x="2061729" y="222084"/>
                  <a:pt x="2483427" y="482723"/>
                </a:cubicBezTo>
              </a:path>
            </a:pathLst>
          </a:custGeom>
          <a:noFill/>
          <a:ln w="254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61A266F-460C-36BA-6C3F-32576F4F61BC}"/>
              </a:ext>
            </a:extLst>
          </p:cNvPr>
          <p:cNvSpPr/>
          <p:nvPr/>
        </p:nvSpPr>
        <p:spPr>
          <a:xfrm>
            <a:off x="4890283" y="1705827"/>
            <a:ext cx="597478" cy="43641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7CBADC-BC33-3E19-3D9B-BB93938FD5E8}"/>
              </a:ext>
            </a:extLst>
          </p:cNvPr>
          <p:cNvSpPr/>
          <p:nvPr/>
        </p:nvSpPr>
        <p:spPr>
          <a:xfrm>
            <a:off x="2936791" y="1924036"/>
            <a:ext cx="611705" cy="55421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87C699-6568-5F43-89D0-F53936FF231A}"/>
              </a:ext>
            </a:extLst>
          </p:cNvPr>
          <p:cNvSpPr/>
          <p:nvPr/>
        </p:nvSpPr>
        <p:spPr>
          <a:xfrm rot="1922240">
            <a:off x="4732307" y="6104277"/>
            <a:ext cx="597478" cy="73271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9E8E83-C970-3485-636E-2484805B1118}"/>
              </a:ext>
            </a:extLst>
          </p:cNvPr>
          <p:cNvSpPr/>
          <p:nvPr/>
        </p:nvSpPr>
        <p:spPr>
          <a:xfrm rot="20746465">
            <a:off x="2039269" y="3578783"/>
            <a:ext cx="373459" cy="368294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D7F7BA-1AF1-5EEF-8F20-7393BE0A8CAB}"/>
              </a:ext>
            </a:extLst>
          </p:cNvPr>
          <p:cNvSpPr/>
          <p:nvPr/>
        </p:nvSpPr>
        <p:spPr>
          <a:xfrm rot="1059648">
            <a:off x="5010104" y="4464279"/>
            <a:ext cx="937049" cy="62058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7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24000">
              <a:schemeClr val="bg1">
                <a:lumMod val="95000"/>
              </a:schemeClr>
            </a:gs>
            <a:gs pos="63000">
              <a:schemeClr val="bg1">
                <a:lumMod val="85000"/>
              </a:schemeClr>
            </a:gs>
            <a:gs pos="100000">
              <a:schemeClr val="bg1">
                <a:lumMod val="75000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C4E8B1F-9733-0D6D-D9EB-18199628EFDB}"/>
              </a:ext>
            </a:extLst>
          </p:cNvPr>
          <p:cNvSpPr/>
          <p:nvPr/>
        </p:nvSpPr>
        <p:spPr>
          <a:xfrm rot="5400000">
            <a:off x="986590" y="1446196"/>
            <a:ext cx="5342021" cy="4422808"/>
          </a:xfrm>
          <a:prstGeom prst="triangle">
            <a:avLst/>
          </a:prstGeom>
          <a:solidFill>
            <a:schemeClr val="bg2">
              <a:lumMod val="75000"/>
            </a:schemeClr>
          </a:solidFill>
          <a:ln w="127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8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79DE72-2112-7247-E6E9-8366B2983887}"/>
              </a:ext>
            </a:extLst>
          </p:cNvPr>
          <p:cNvSpPr/>
          <p:nvPr/>
        </p:nvSpPr>
        <p:spPr>
          <a:xfrm>
            <a:off x="0" y="0"/>
            <a:ext cx="7315199" cy="7315199"/>
          </a:xfrm>
          <a:prstGeom prst="rect">
            <a:avLst/>
          </a:prstGeom>
          <a:noFill/>
          <a:ln w="1905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18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18</Words>
  <Application>Microsoft Office PowerPoint</Application>
  <PresentationFormat>Custom</PresentationFormat>
  <Paragraphs>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Hebert</dc:creator>
  <cp:lastModifiedBy>Eric Hebert</cp:lastModifiedBy>
  <cp:revision>9</cp:revision>
  <dcterms:created xsi:type="dcterms:W3CDTF">2024-10-08T17:11:44Z</dcterms:created>
  <dcterms:modified xsi:type="dcterms:W3CDTF">2024-11-30T01:43:42Z</dcterms:modified>
</cp:coreProperties>
</file>