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7" d="100"/>
          <a:sy n="97" d="100"/>
        </p:scale>
        <p:origin x="1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3B9-4BA4-5484-D03E-926C6914E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015B-EDE1-3478-3E02-B3DD9E1EF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D714-1F6F-604E-212B-4E45B3B0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732C-535B-6C2F-F407-0CFF2915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C182-0E59-99CC-4F2C-B17464FE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315-9D07-D1D5-492A-F3F6CF4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729E-E2B1-DDBC-9FE9-76CFB9B53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6D7E-C352-76C9-58D4-D4732F15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856A-0340-86AC-8169-5B51E8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4C0D-8703-77D7-E133-7735D0B1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024D-BDC2-5321-AFA5-E34A236CE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569A5-6C64-154B-A963-33C2E60A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9287-AF8E-62FC-0CD7-6E6E6A4D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1F9F-A54D-CE9E-1280-54880FED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9BF7-63EF-20C1-43DA-421C5A44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5572-67C4-C05D-4CC1-445D817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2867-5BE6-AE8B-E974-8F426E58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57E6-9FA3-90CA-8CC7-1093924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4CDA-B47B-C8E0-6443-F612FCD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3AA3-53C6-C6AD-74C8-86089C1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6D4-3C7C-A62B-E1A0-F6695FD7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010C-2008-826E-08F8-7003400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4D8E-E00C-02CB-2F3C-CA11468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0E89-4F57-028F-C1C5-76EC6D1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7508-42EF-F3FD-6462-1E1775F2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072-7A96-7746-437C-B6B0009C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B20D-4378-B075-60A0-2E0009CFD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684A-92DE-7C8D-12EC-C2CA478D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7DEA3-B7B4-5528-1C3A-EF12D95B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1D63-B023-0F99-61A0-F2AB75D9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7CEB-DCB8-DA2C-F7F4-B3E1A87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EF0-8E9A-17AC-565D-68D8C4C2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0BCD-64B2-EB03-C02D-0D8A2A20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9A8B-C94E-B4CB-F807-686F8B67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53A4-EE9F-3827-1286-5508E4EF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3D71B-9C17-4EDD-4913-F35A60C6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87155-A093-0EFC-D20C-3A4C4960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9C2BD-B3A8-FEA8-112E-3133737B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823E-74A1-C02A-363A-5B999E8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528B-E576-2BFB-F430-DEAAE37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93AB4-7608-CBC3-7295-D1F290E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9CA-4A16-5B74-A15D-0712DD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3357-70F1-E4F5-4697-580E58E7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6D85D-3637-1BAA-45ED-92716613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B7502-1648-D747-45CC-7EC3E8F5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463B3-0E31-D7A2-8DA8-8BF7C154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96DB-15CC-1565-5A78-9F1891F2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393B-E035-FF78-16A0-52D78F15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808BE-7A73-C5F5-8D3A-67F200AE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8894-AE79-C8E0-945C-692DFE41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F3CA-F706-BE09-07C9-B8C76746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40232-75C2-E9DC-4DF7-90A2395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055-6B3E-FA39-9A63-60196B5E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22364-612E-CF2C-C862-417FBCCB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5A22-20DB-C85B-1B37-1901BEA1A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EE57-7A88-A9EF-1EB5-B8FDA510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54C3-3FB9-EAE5-94B5-148438B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BC9F2-8C9F-C82A-E9D5-4A975B75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368F-3CA9-ED7E-4DF1-B10BF1FB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1CC2-A9D2-C7C6-7DD3-E7CC2FB6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9A6-3549-6384-8735-59E16632C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BF288-88D3-4A3B-97D9-032DF753426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EAE3-B508-3CD9-2EB9-D39892719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8863-4190-8C17-C44D-8E0D891D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06FED-B47D-3E2C-7EE6-CA1B9B6F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16" y="1771216"/>
            <a:ext cx="4721156" cy="31741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4C67EF-26A0-BBF1-E3F8-6D08FCC4B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0" y="1772838"/>
            <a:ext cx="4721156" cy="31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730E08-97D0-7F08-928E-191C55EC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t="17589" r="24841" b="20001"/>
          <a:stretch/>
        </p:blipFill>
        <p:spPr>
          <a:xfrm>
            <a:off x="530639" y="794247"/>
            <a:ext cx="6361889" cy="428017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5588C1-4B14-72A3-12BA-C70169CF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6" t="21087" r="47819" b="52089"/>
          <a:stretch/>
        </p:blipFill>
        <p:spPr>
          <a:xfrm>
            <a:off x="6892528" y="794246"/>
            <a:ext cx="3007784" cy="2031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5149B43-0C00-0427-E378-C663436B3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0993" r="48700" b="50000"/>
          <a:stretch/>
        </p:blipFill>
        <p:spPr>
          <a:xfrm>
            <a:off x="6892528" y="2825306"/>
            <a:ext cx="2956843" cy="22491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D95EC3-774B-2FE7-09C7-474CA29CE257}"/>
              </a:ext>
            </a:extLst>
          </p:cNvPr>
          <p:cNvSpPr/>
          <p:nvPr/>
        </p:nvSpPr>
        <p:spPr>
          <a:xfrm>
            <a:off x="604298" y="1272209"/>
            <a:ext cx="4468633" cy="3705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663B-6CC9-39B4-99E2-01DE933DEDF4}"/>
              </a:ext>
            </a:extLst>
          </p:cNvPr>
          <p:cNvSpPr/>
          <p:nvPr/>
        </p:nvSpPr>
        <p:spPr>
          <a:xfrm>
            <a:off x="5146590" y="1272209"/>
            <a:ext cx="1694997" cy="214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5AC7-21A3-6584-D88C-249E9D45CAC2}"/>
              </a:ext>
            </a:extLst>
          </p:cNvPr>
          <p:cNvSpPr/>
          <p:nvPr/>
        </p:nvSpPr>
        <p:spPr>
          <a:xfrm>
            <a:off x="5146590" y="1535289"/>
            <a:ext cx="1694997" cy="168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DEB22B-286F-0BBD-5168-B81A27209264}"/>
              </a:ext>
            </a:extLst>
          </p:cNvPr>
          <p:cNvSpPr/>
          <p:nvPr/>
        </p:nvSpPr>
        <p:spPr>
          <a:xfrm>
            <a:off x="5146589" y="3289828"/>
            <a:ext cx="1694997" cy="168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787F0-4F5F-7E5C-4C07-1CC77661C5D9}"/>
              </a:ext>
            </a:extLst>
          </p:cNvPr>
          <p:cNvSpPr/>
          <p:nvPr/>
        </p:nvSpPr>
        <p:spPr>
          <a:xfrm>
            <a:off x="6915246" y="127220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13969-7ECD-6887-8209-965A0A07C1B4}"/>
              </a:ext>
            </a:extLst>
          </p:cNvPr>
          <p:cNvSpPr txBox="1"/>
          <p:nvPr/>
        </p:nvSpPr>
        <p:spPr>
          <a:xfrm>
            <a:off x="8368761" y="11878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CD76D-E74B-29B6-7162-9DAF0B08EBFB}"/>
              </a:ext>
            </a:extLst>
          </p:cNvPr>
          <p:cNvSpPr txBox="1"/>
          <p:nvPr/>
        </p:nvSpPr>
        <p:spPr>
          <a:xfrm>
            <a:off x="604298" y="1272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E7753-E3CA-AE74-D528-86FEE9240819}"/>
              </a:ext>
            </a:extLst>
          </p:cNvPr>
          <p:cNvSpPr txBox="1"/>
          <p:nvPr/>
        </p:nvSpPr>
        <p:spPr>
          <a:xfrm>
            <a:off x="5123872" y="12102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08F84-70D6-A54F-9A76-80C98CAB2B6F}"/>
              </a:ext>
            </a:extLst>
          </p:cNvPr>
          <p:cNvSpPr txBox="1"/>
          <p:nvPr/>
        </p:nvSpPr>
        <p:spPr>
          <a:xfrm>
            <a:off x="6556784" y="14883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F5BD6-D4AE-AC2B-EC0C-A23750CAE3E1}"/>
              </a:ext>
            </a:extLst>
          </p:cNvPr>
          <p:cNvSpPr txBox="1"/>
          <p:nvPr/>
        </p:nvSpPr>
        <p:spPr>
          <a:xfrm>
            <a:off x="6565565" y="32522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AEB20-27BC-9198-56AA-20D815704401}"/>
              </a:ext>
            </a:extLst>
          </p:cNvPr>
          <p:cNvSpPr/>
          <p:nvPr/>
        </p:nvSpPr>
        <p:spPr>
          <a:xfrm>
            <a:off x="6917595" y="1499632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B0AB9-9180-1823-8B3C-B882C0A4D164}"/>
              </a:ext>
            </a:extLst>
          </p:cNvPr>
          <p:cNvSpPr/>
          <p:nvPr/>
        </p:nvSpPr>
        <p:spPr>
          <a:xfrm>
            <a:off x="6917593" y="1724715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5403B-23E0-9808-79B1-5E9500125224}"/>
              </a:ext>
            </a:extLst>
          </p:cNvPr>
          <p:cNvSpPr/>
          <p:nvPr/>
        </p:nvSpPr>
        <p:spPr>
          <a:xfrm>
            <a:off x="6917592" y="1954489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ADB9E-27A3-4DA3-C86A-AFDA65DBDD3E}"/>
              </a:ext>
            </a:extLst>
          </p:cNvPr>
          <p:cNvSpPr/>
          <p:nvPr/>
        </p:nvSpPr>
        <p:spPr>
          <a:xfrm>
            <a:off x="6917593" y="2174881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50AAD-B038-DBC0-C492-D08B5A19384C}"/>
              </a:ext>
            </a:extLst>
          </p:cNvPr>
          <p:cNvSpPr txBox="1"/>
          <p:nvPr/>
        </p:nvSpPr>
        <p:spPr>
          <a:xfrm>
            <a:off x="8368546" y="141297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BFBC61-8E63-6869-C10F-85F729DD3AAB}"/>
              </a:ext>
            </a:extLst>
          </p:cNvPr>
          <p:cNvSpPr txBox="1"/>
          <p:nvPr/>
        </p:nvSpPr>
        <p:spPr>
          <a:xfrm>
            <a:off x="8368331" y="16232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E6E36-0431-8EE9-0BBC-3F0FDF0208C5}"/>
              </a:ext>
            </a:extLst>
          </p:cNvPr>
          <p:cNvSpPr txBox="1"/>
          <p:nvPr/>
        </p:nvSpPr>
        <p:spPr>
          <a:xfrm>
            <a:off x="8368331" y="187017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9308C-1E15-886F-D3CB-91D6A22204F2}"/>
              </a:ext>
            </a:extLst>
          </p:cNvPr>
          <p:cNvSpPr txBox="1"/>
          <p:nvPr/>
        </p:nvSpPr>
        <p:spPr>
          <a:xfrm>
            <a:off x="8368331" y="208539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C4EDA-82F4-4DDC-2468-1490A6259EBF}"/>
              </a:ext>
            </a:extLst>
          </p:cNvPr>
          <p:cNvSpPr/>
          <p:nvPr/>
        </p:nvSpPr>
        <p:spPr>
          <a:xfrm>
            <a:off x="7297416" y="3328425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C5166C-A024-74FF-FCF6-3AD9AFAD88A3}"/>
              </a:ext>
            </a:extLst>
          </p:cNvPr>
          <p:cNvSpPr txBox="1"/>
          <p:nvPr/>
        </p:nvSpPr>
        <p:spPr>
          <a:xfrm>
            <a:off x="8750931" y="324411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AE57B1-C70B-A097-68E3-EA15A05FF447}"/>
              </a:ext>
            </a:extLst>
          </p:cNvPr>
          <p:cNvSpPr/>
          <p:nvPr/>
        </p:nvSpPr>
        <p:spPr>
          <a:xfrm>
            <a:off x="7299765" y="356053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74122-5B89-FB3E-3E47-334BF13DBFE3}"/>
              </a:ext>
            </a:extLst>
          </p:cNvPr>
          <p:cNvSpPr/>
          <p:nvPr/>
        </p:nvSpPr>
        <p:spPr>
          <a:xfrm>
            <a:off x="7299763" y="3790310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691B83-2A21-0979-1A4C-4EB4EB421849}"/>
              </a:ext>
            </a:extLst>
          </p:cNvPr>
          <p:cNvSpPr/>
          <p:nvPr/>
        </p:nvSpPr>
        <p:spPr>
          <a:xfrm>
            <a:off x="7299762" y="4020084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595BD-972D-D878-90DB-44EE751D4BD2}"/>
              </a:ext>
            </a:extLst>
          </p:cNvPr>
          <p:cNvSpPr/>
          <p:nvPr/>
        </p:nvSpPr>
        <p:spPr>
          <a:xfrm>
            <a:off x="7299763" y="4249854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2ADD8-521D-CBA9-3331-0932012B9A4B}"/>
              </a:ext>
            </a:extLst>
          </p:cNvPr>
          <p:cNvSpPr txBox="1"/>
          <p:nvPr/>
        </p:nvSpPr>
        <p:spPr>
          <a:xfrm>
            <a:off x="8750716" y="347388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49534-56ED-3EEC-E45C-ECC8D7620088}"/>
              </a:ext>
            </a:extLst>
          </p:cNvPr>
          <p:cNvSpPr txBox="1"/>
          <p:nvPr/>
        </p:nvSpPr>
        <p:spPr>
          <a:xfrm>
            <a:off x="8750501" y="368883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C949A-77AF-A22D-34AC-A13D084F934A}"/>
              </a:ext>
            </a:extLst>
          </p:cNvPr>
          <p:cNvSpPr txBox="1"/>
          <p:nvPr/>
        </p:nvSpPr>
        <p:spPr>
          <a:xfrm>
            <a:off x="8750501" y="393577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24B64-5D69-B9D7-707D-140FF965F0DF}"/>
              </a:ext>
            </a:extLst>
          </p:cNvPr>
          <p:cNvSpPr txBox="1"/>
          <p:nvPr/>
        </p:nvSpPr>
        <p:spPr>
          <a:xfrm>
            <a:off x="8750501" y="416036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505A1-6C60-61F0-527E-B8BD81EED70B}"/>
              </a:ext>
            </a:extLst>
          </p:cNvPr>
          <p:cNvSpPr/>
          <p:nvPr/>
        </p:nvSpPr>
        <p:spPr>
          <a:xfrm>
            <a:off x="7302111" y="447727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5066BB-3839-7517-2023-A210789AE20F}"/>
              </a:ext>
            </a:extLst>
          </p:cNvPr>
          <p:cNvSpPr txBox="1"/>
          <p:nvPr/>
        </p:nvSpPr>
        <p:spPr>
          <a:xfrm>
            <a:off x="8752849" y="438778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11396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5B771EC-63E9-BB02-7E76-2BB5E04C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5" t="21104" r="22950" b="16738"/>
          <a:stretch/>
        </p:blipFill>
        <p:spPr>
          <a:xfrm>
            <a:off x="2283088" y="656676"/>
            <a:ext cx="7625824" cy="511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892596-2ED6-E96A-C7D4-5925D6946A79}"/>
              </a:ext>
            </a:extLst>
          </p:cNvPr>
          <p:cNvSpPr/>
          <p:nvPr/>
        </p:nvSpPr>
        <p:spPr>
          <a:xfrm>
            <a:off x="6239453" y="4137891"/>
            <a:ext cx="1713057" cy="510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C6EF-DD46-94C6-C726-54513318C7E2}"/>
              </a:ext>
            </a:extLst>
          </p:cNvPr>
          <p:cNvSpPr txBox="1"/>
          <p:nvPr/>
        </p:nvSpPr>
        <p:spPr>
          <a:xfrm>
            <a:off x="7952510" y="420866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5.5.1</a:t>
            </a:r>
          </a:p>
        </p:txBody>
      </p:sp>
    </p:spTree>
    <p:extLst>
      <p:ext uri="{BB962C8B-B14F-4D97-AF65-F5344CB8AC3E}">
        <p14:creationId xmlns:p14="http://schemas.microsoft.com/office/powerpoint/2010/main" val="406078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648B424-DCE7-82F3-FC90-675306E63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8" t="56124" r="48779" b="20827"/>
          <a:stretch/>
        </p:blipFill>
        <p:spPr>
          <a:xfrm>
            <a:off x="1574159" y="3979924"/>
            <a:ext cx="2884968" cy="1580707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B8790B6-EEB9-74B4-2673-D2BCA9FAE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5" t="17363" r="24892" b="19722"/>
          <a:stretch/>
        </p:blipFill>
        <p:spPr>
          <a:xfrm>
            <a:off x="4900566" y="1190694"/>
            <a:ext cx="6354751" cy="43147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17622-2A6D-681A-1F65-D4245EBAB0C7}"/>
              </a:ext>
            </a:extLst>
          </p:cNvPr>
          <p:cNvSpPr/>
          <p:nvPr/>
        </p:nvSpPr>
        <p:spPr>
          <a:xfrm>
            <a:off x="4813513" y="1134735"/>
            <a:ext cx="337850" cy="8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FDB59-2A9F-823F-8763-D5FDED7E954E}"/>
              </a:ext>
            </a:extLst>
          </p:cNvPr>
          <p:cNvSpPr/>
          <p:nvPr/>
        </p:nvSpPr>
        <p:spPr>
          <a:xfrm>
            <a:off x="4900566" y="5136825"/>
            <a:ext cx="5962771" cy="349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69861-BC06-327B-BA17-E550C0202C65}"/>
              </a:ext>
            </a:extLst>
          </p:cNvPr>
          <p:cNvSpPr txBox="1"/>
          <p:nvPr/>
        </p:nvSpPr>
        <p:spPr>
          <a:xfrm>
            <a:off x="4835256" y="479972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Playback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74E23-2C13-B633-34BE-AFCE0DDE8685}"/>
              </a:ext>
            </a:extLst>
          </p:cNvPr>
          <p:cNvSpPr/>
          <p:nvPr/>
        </p:nvSpPr>
        <p:spPr>
          <a:xfrm>
            <a:off x="1574159" y="3979924"/>
            <a:ext cx="2876745" cy="1561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3E5FB-E214-9F75-AB65-9563DDFB19F6}"/>
              </a:ext>
            </a:extLst>
          </p:cNvPr>
          <p:cNvSpPr txBox="1"/>
          <p:nvPr/>
        </p:nvSpPr>
        <p:spPr>
          <a:xfrm>
            <a:off x="1495329" y="3628113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Preview Range Window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0B059-06A8-1292-F8DB-630983CA4651}"/>
              </a:ext>
            </a:extLst>
          </p:cNvPr>
          <p:cNvSpPr/>
          <p:nvPr/>
        </p:nvSpPr>
        <p:spPr>
          <a:xfrm>
            <a:off x="4813513" y="1134735"/>
            <a:ext cx="6151404" cy="4416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D5B2B-30F8-B5A3-362C-6A0D3424E284}"/>
              </a:ext>
            </a:extLst>
          </p:cNvPr>
          <p:cNvSpPr txBox="1"/>
          <p:nvPr/>
        </p:nvSpPr>
        <p:spPr>
          <a:xfrm>
            <a:off x="2901087" y="1134735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Preview Window</a:t>
            </a:r>
          </a:p>
        </p:txBody>
      </p:sp>
    </p:spTree>
    <p:extLst>
      <p:ext uri="{BB962C8B-B14F-4D97-AF65-F5344CB8AC3E}">
        <p14:creationId xmlns:p14="http://schemas.microsoft.com/office/powerpoint/2010/main" val="258125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Hebert</dc:creator>
  <cp:lastModifiedBy>Eric Hebert</cp:lastModifiedBy>
  <cp:revision>6</cp:revision>
  <dcterms:created xsi:type="dcterms:W3CDTF">2023-09-29T22:31:35Z</dcterms:created>
  <dcterms:modified xsi:type="dcterms:W3CDTF">2024-09-24T22:53:06Z</dcterms:modified>
</cp:coreProperties>
</file>