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842963" y="1900238"/>
            <a:ext cx="5044971" cy="467820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컨셉과 스토리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범위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실행 흐름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일정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40400" y="2052320"/>
            <a:ext cx="576072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2020</a:t>
            </a:r>
            <a:r>
              <a:rPr lang="ko-KR" altLang="en-US" sz="2800" b="1" dirty="0">
                <a:solidFill>
                  <a:schemeClr val="accent4"/>
                </a:solidFill>
              </a:rPr>
              <a:t>년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핵전쟁과 온난화로 인류는 더 이상 지구에 살 수 없게 되고 새로운 행성을 찾아 떠나게 된다</a:t>
            </a:r>
            <a:r>
              <a:rPr lang="en-US" altLang="ko-KR" sz="2800" b="1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하지만 우주에는 지구인의 이주를 반기지 않는 수많은 종족들이 존재했고</a:t>
            </a:r>
            <a:r>
              <a:rPr lang="en-US" altLang="ko-KR" sz="2800" b="1" dirty="0">
                <a:solidFill>
                  <a:schemeClr val="accent4"/>
                </a:solidFill>
              </a:rPr>
              <a:t>,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인류가 살기 위해서는 그들의 공격을 헤쳐 나가야 한다</a:t>
            </a:r>
            <a:r>
              <a:rPr lang="en-US" altLang="ko-KR" sz="2800" b="1" dirty="0">
                <a:solidFill>
                  <a:schemeClr val="accent4"/>
                </a:solidFill>
              </a:rPr>
              <a:t>..!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1204278" y="338912"/>
            <a:ext cx="97834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컨셉과 스토리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35356A-CFD1-460C-891B-D55C7914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052320"/>
            <a:ext cx="5524500" cy="3539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61039E-8428-4593-8388-D3634B1009A0}"/>
              </a:ext>
            </a:extLst>
          </p:cNvPr>
          <p:cNvSpPr/>
          <p:nvPr/>
        </p:nvSpPr>
        <p:spPr>
          <a:xfrm>
            <a:off x="2311951" y="338912"/>
            <a:ext cx="75680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실행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46E07-EAFD-469C-8F1D-9604AACA6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1" y="2262187"/>
            <a:ext cx="1160101" cy="1109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141681-7196-4726-B0C9-522A6B6FD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5" y="3800473"/>
            <a:ext cx="860257" cy="6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60552"/>
              </p:ext>
            </p:extLst>
          </p:nvPr>
        </p:nvGraphicFramePr>
        <p:xfrm>
          <a:off x="1457325" y="1705186"/>
          <a:ext cx="8986837" cy="483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44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 캐릭터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가지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별로 스킬이 다른 캐릭터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 이상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기술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기본적인 공격과 스킬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가지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캐릭터마다 다양한 스킬과 추가적인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특수능력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2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단순한 움직임과 공격패턴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다양하고 변칙적인 움직임과 공격패턴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주기적인 스킬과 적군 종류에 따라 다른 특성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따라서 증가하는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이하의 적군과 한가지 스테이지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 증가하는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이상의 적군과 다양한 스테이지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스타트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 기본적인</a:t>
                      </a:r>
                      <a:r>
                        <a:rPr lang="en-US" altLang="ko-KR" sz="1400" dirty="0"/>
                        <a:t>UI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제거 시 점수상승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한가지 스테이지의 배경음악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게임오버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적군에 따라 다른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일정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39665"/>
              </p:ext>
            </p:extLst>
          </p:nvPr>
        </p:nvGraphicFramePr>
        <p:xfrm>
          <a:off x="1500189" y="1705186"/>
          <a:ext cx="9258300" cy="512711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6300789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게임 개발에 필요한 리소스를 수집한다</a:t>
                      </a:r>
                      <a:r>
                        <a:rPr lang="en-US" altLang="ko-KR" sz="16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 오브젝트를 구현한다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컨트롤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캐릭터에 대한 컨트롤을 구현한다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 오브젝트가 사용하는 스킬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추가로 필살기를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적군 오브젝트를 구현한다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적군 오브젝트의 움직임과 공격패턴 등을 상세히 구현한다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점검 및 추가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 까지의 구현 내용을 점검하고 필요한 부분은 추가로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사운드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배경이 되는 </a:t>
                      </a:r>
                      <a:r>
                        <a:rPr lang="ko-KR" altLang="en-US" sz="1600" dirty="0" err="1"/>
                        <a:t>맵과</a:t>
                      </a:r>
                      <a:r>
                        <a:rPr lang="ko-KR" altLang="en-US" sz="1600" dirty="0"/>
                        <a:t> 사운드를 구현한다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83819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점수 등의 </a:t>
                      </a:r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를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마지막으로 점검 후 릴리즈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4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자체 평가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3A88BA-9AAB-4030-AE6A-071B79DC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74361"/>
              </p:ext>
            </p:extLst>
          </p:nvPr>
        </p:nvGraphicFramePr>
        <p:xfrm>
          <a:off x="1782762" y="1871424"/>
          <a:ext cx="8626476" cy="311515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313238">
                  <a:extLst>
                    <a:ext uri="{9D8B030D-6E8A-4147-A177-3AD203B41FA5}">
                      <a16:colId xmlns:a16="http://schemas.microsoft.com/office/drawing/2014/main" val="4205320465"/>
                    </a:ext>
                  </a:extLst>
                </a:gridCol>
                <a:gridCol w="4313238">
                  <a:extLst>
                    <a:ext uri="{9D8B030D-6E8A-4147-A177-3AD203B41FA5}">
                      <a16:colId xmlns:a16="http://schemas.microsoft.com/office/drawing/2014/main" val="2751753508"/>
                    </a:ext>
                  </a:extLst>
                </a:gridCol>
              </a:tblGrid>
              <a:tr h="519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r>
                        <a:rPr lang="en-US" altLang="ko-KR" dirty="0"/>
                        <a:t>(A,B,C,D)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40860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621675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3476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8869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73991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87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329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16</cp:revision>
  <dcterms:created xsi:type="dcterms:W3CDTF">2017-09-18T07:26:39Z</dcterms:created>
  <dcterms:modified xsi:type="dcterms:W3CDTF">2017-10-16T01:12:28Z</dcterms:modified>
</cp:coreProperties>
</file>