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860AF-E482-49BE-B011-D93D6DA67833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67352-15D8-4146-A1DB-DE37CCF2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3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기획 발표 주차부터 </a:t>
            </a:r>
            <a:r>
              <a:rPr lang="ko-KR" altLang="en-US" dirty="0" err="1"/>
              <a:t>커밋을</a:t>
            </a:r>
            <a:r>
              <a:rPr lang="ko-KR" altLang="en-US" dirty="0"/>
              <a:t> 시작하였으며 </a:t>
            </a:r>
            <a:r>
              <a:rPr lang="en-US" altLang="ko-KR" dirty="0"/>
              <a:t>1</a:t>
            </a:r>
            <a:r>
              <a:rPr lang="ko-KR" altLang="en-US" dirty="0"/>
              <a:t>주차와 </a:t>
            </a:r>
            <a:r>
              <a:rPr lang="en-US" altLang="ko-KR" dirty="0"/>
              <a:t>2</a:t>
            </a:r>
            <a:r>
              <a:rPr lang="ko-KR" altLang="en-US" dirty="0"/>
              <a:t>주차 주말 </a:t>
            </a:r>
            <a:r>
              <a:rPr lang="en-US" altLang="ko-KR" dirty="0"/>
              <a:t>2</a:t>
            </a:r>
            <a:r>
              <a:rPr lang="ko-KR" altLang="en-US" dirty="0"/>
              <a:t>일 제외하고는 현재 </a:t>
            </a:r>
            <a:r>
              <a:rPr lang="en-US" altLang="ko-KR" dirty="0"/>
              <a:t>5</a:t>
            </a:r>
            <a:r>
              <a:rPr lang="ko-KR" altLang="en-US" dirty="0"/>
              <a:t>주차까지 전부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 err="1"/>
              <a:t>커밋이상</a:t>
            </a:r>
            <a:r>
              <a:rPr lang="ko-KR" altLang="en-US" dirty="0"/>
              <a:t> 실행하여 꾸준히 개발을 진행하였습니다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67352-15D8-4146-A1DB-DE37CCF223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2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13272-2D62-4FBB-B657-D5CA1CBBE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017026-E168-479D-AC69-A64C3BAE4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527C3-C103-4CEB-974C-81869726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A34BF-F30D-41F9-BD2D-2DC9FD24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59DED-EBAD-4C72-978D-32D86070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6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8115-E456-4202-BCEA-08C645B0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6D6185-1B99-4F2B-9512-4CE9E3E3C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6C5D8-6D6E-4947-9BE3-DF0EA788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C1EB6-9F7D-46DD-9944-FDB4D9D1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8C28A-C0C0-4FF1-ADCC-D8FD485D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4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50254E-06B2-4D3B-BD2A-A16C232BD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771B3-F74D-4C2F-9259-E2AE2642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F5A73-4BBA-4E75-8E33-4E11A035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048FB-B6F8-4E4C-99BB-81CE0C9D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75012-E455-4E9F-8DB9-B528113F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1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4DDE-FD8E-42BD-9E62-A3EF8574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CBC9A-3773-4D99-BEF8-9C4B5036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E6D13-6096-400F-B5FA-66726F51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DC849-8965-402D-B0F5-535FE16C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36A5-6992-4414-8B32-CC687473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33AE4-2464-45DC-8032-2D675DD4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27C8F-BBDA-4028-9070-B98D0C8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3E475-B469-43F5-9A6F-912D004B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86CF2-4F1D-4817-84F1-1ECA6955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D96E1-20CA-495E-9831-5548DEA9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BE099-C51E-4450-97AD-EE5E88D9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5BB7E-5784-4332-B838-5126B4CA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1046A-A60C-4038-A6ED-A11672062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20A55-271C-4302-9AB6-AD400F82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855BD-F0E4-4A80-9B4B-B6AC3429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F218B-FEB5-46C7-9664-E88529EE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9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2B81-DA31-4681-82F1-AAED40A6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BDC80-8013-416A-8701-0A64DEAD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D2914-5A6A-4436-8B7C-C44E5B5A4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E6DB18-B388-44A6-BB16-20D8A9790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377E6-18CB-4D48-8EE3-B902FE280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6E5AA-6C19-4C6C-BAB9-2C892274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66D211-4A66-46EF-977B-E5A7C71F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2C0C3B-CDD3-4E06-A316-DE0136A4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0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6E890-6AE2-4922-A303-DA5C7409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0E15B0-A0FF-4744-B5C1-2E0B7BCD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167BB-2C65-4B8B-9EDE-7F3CDDF5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D4E208-E33D-47C0-AD93-7C375D5E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7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0F743-AEAF-4A7C-99FC-D251C73E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90AAF-04A2-42B0-8D21-B9A547C6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34692-C5C3-484F-A234-7B8A7F3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5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508C-41B2-4205-BC1F-D511B37D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5F7C7-956D-4B10-9F70-0A26D1CD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1DD85-198F-433A-A1D3-7F01D93D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B4035-9E78-4C5F-A641-D418199B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2EF83-0B73-4EDE-B652-8B941F47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80CD14-CDFC-44ED-ABE4-FD2DB9F3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7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B3379-85C4-4041-A705-61E60A6F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9E4C30-6508-4901-B2D9-5B51E5FAD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4BBF8-E9E7-47D3-8441-1CB7DCC6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6E9C9-EB7F-409A-A73F-626B26AB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F1852-9C36-496B-9D41-27DF4880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1DF2E-290E-48B1-A177-A2BC143A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5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7946D4-D504-4B15-B4A5-0710D839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FF254-9DC1-49C8-B405-679D8BCA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F91E3-D7BD-4A42-A667-1B1B3EF28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2A6AB-7FD9-46C1-835B-4C6B99837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359D3-2FDF-46A1-B399-8E2BC8C0D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5E888F6-71A8-4C3F-B7C2-FEF722FCFA79}"/>
              </a:ext>
            </a:extLst>
          </p:cNvPr>
          <p:cNvSpPr/>
          <p:nvPr/>
        </p:nvSpPr>
        <p:spPr>
          <a:xfrm>
            <a:off x="1064018" y="1224737"/>
            <a:ext cx="1006397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SPACE Survival</a:t>
            </a:r>
            <a:endParaRPr lang="ko-KR" altLang="en-US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A2A85C-6E21-4E44-BCE9-E4C2E10D6046}"/>
              </a:ext>
            </a:extLst>
          </p:cNvPr>
          <p:cNvSpPr/>
          <p:nvPr/>
        </p:nvSpPr>
        <p:spPr>
          <a:xfrm>
            <a:off x="1064018" y="764250"/>
            <a:ext cx="53864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3200" b="1" dirty="0">
                <a:ln/>
                <a:solidFill>
                  <a:schemeClr val="accent4"/>
                </a:solidFill>
              </a:rPr>
              <a:t>2D</a:t>
            </a:r>
            <a:r>
              <a:rPr lang="ko-KR" altLang="en-US" sz="3200" b="1" dirty="0">
                <a:ln/>
                <a:solidFill>
                  <a:schemeClr val="accent4"/>
                </a:solidFill>
              </a:rPr>
              <a:t>게임프로그래밍 프로젝트</a:t>
            </a:r>
            <a:endParaRPr lang="en-US" altLang="ko-KR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70E6A6-9FDD-4A44-AC85-CA7BEC9568F1}"/>
              </a:ext>
            </a:extLst>
          </p:cNvPr>
          <p:cNvSpPr/>
          <p:nvPr/>
        </p:nvSpPr>
        <p:spPr>
          <a:xfrm>
            <a:off x="4614669" y="5410497"/>
            <a:ext cx="6513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>
                <a:ln/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2013180008 </a:t>
            </a:r>
            <a:r>
              <a:rPr lang="ko-KR" altLang="en-US" sz="5400" b="1" cap="none" spc="0" dirty="0">
                <a:ln/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노도현</a:t>
            </a:r>
          </a:p>
        </p:txBody>
      </p:sp>
    </p:spTree>
    <p:extLst>
      <p:ext uri="{BB962C8B-B14F-4D97-AF65-F5344CB8AC3E}">
        <p14:creationId xmlns:p14="http://schemas.microsoft.com/office/powerpoint/2010/main" val="35670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FA1DE70-2D0D-48B2-A55D-4C7516D7A711}"/>
              </a:ext>
            </a:extLst>
          </p:cNvPr>
          <p:cNvSpPr/>
          <p:nvPr/>
        </p:nvSpPr>
        <p:spPr>
          <a:xfrm>
            <a:off x="4895992" y="338912"/>
            <a:ext cx="24000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0106F-173E-45E8-B2AC-BD55EDAF6469}"/>
              </a:ext>
            </a:extLst>
          </p:cNvPr>
          <p:cNvSpPr txBox="1"/>
          <p:nvPr/>
        </p:nvSpPr>
        <p:spPr>
          <a:xfrm>
            <a:off x="3762380" y="1785462"/>
            <a:ext cx="4667240" cy="563231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400" b="1" dirty="0">
                <a:solidFill>
                  <a:srgbClr val="FFC000"/>
                </a:solidFill>
              </a:rPr>
              <a:t> 게임 컨셉</a:t>
            </a:r>
            <a:endParaRPr lang="en-US" altLang="ko-KR" sz="4400" b="1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400" b="1" dirty="0">
                <a:solidFill>
                  <a:srgbClr val="FFC000"/>
                </a:solidFill>
              </a:rPr>
              <a:t> 개발 범위</a:t>
            </a:r>
            <a:endParaRPr lang="en-US" altLang="ko-KR" sz="4400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srgbClr val="FFC000"/>
                </a:solidFill>
              </a:rPr>
              <a:t>3. </a:t>
            </a:r>
            <a:r>
              <a:rPr lang="ko-KR" altLang="en-US" sz="4400" b="1" dirty="0">
                <a:solidFill>
                  <a:srgbClr val="FFC000"/>
                </a:solidFill>
              </a:rPr>
              <a:t>개발 상황</a:t>
            </a:r>
            <a:endParaRPr lang="en-US" altLang="ko-KR" sz="4400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srgbClr val="FFC000"/>
                </a:solidFill>
              </a:rPr>
              <a:t>4. GIT COMMITS</a:t>
            </a:r>
          </a:p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srgbClr val="FFC000"/>
                </a:solidFill>
              </a:rPr>
              <a:t>5. </a:t>
            </a:r>
            <a:r>
              <a:rPr lang="ko-KR" altLang="en-US" sz="4400" b="1" dirty="0">
                <a:solidFill>
                  <a:srgbClr val="FFC000"/>
                </a:solidFill>
              </a:rPr>
              <a:t>게임시연</a:t>
            </a:r>
            <a:endParaRPr lang="en-US" altLang="ko-KR" sz="4400" b="1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7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7D93D8-7438-4D61-BC42-3EBACEBC9485}"/>
              </a:ext>
            </a:extLst>
          </p:cNvPr>
          <p:cNvSpPr txBox="1"/>
          <p:nvPr/>
        </p:nvSpPr>
        <p:spPr>
          <a:xfrm>
            <a:off x="5758155" y="1785462"/>
            <a:ext cx="5760720" cy="35394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accent4"/>
                </a:solidFill>
              </a:rPr>
              <a:t>몰려오는 외계인들을 회피하고 공격하여 처치하라</a:t>
            </a:r>
            <a:r>
              <a:rPr lang="en-US" altLang="ko-KR" sz="2800" b="1" dirty="0">
                <a:solidFill>
                  <a:schemeClr val="accent4"/>
                </a:solidFill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accent4"/>
                </a:solidFill>
              </a:rPr>
              <a:t>스킬과 필살기를 적절히 활용하라</a:t>
            </a:r>
            <a:r>
              <a:rPr lang="en-US" altLang="ko-KR" sz="2800" b="1" dirty="0">
                <a:solidFill>
                  <a:schemeClr val="accent4"/>
                </a:solidFill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accent4"/>
                </a:solidFill>
              </a:rPr>
              <a:t>오랜 시간 생존해서 높은 스코어를 달성하라</a:t>
            </a:r>
            <a:r>
              <a:rPr lang="en-US" altLang="ko-KR" sz="2800" b="1" dirty="0">
                <a:solidFill>
                  <a:schemeClr val="accent4"/>
                </a:solidFill>
              </a:rPr>
              <a:t>! 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4AE90D-DC49-43C0-B2B9-F2C5967ABA6F}"/>
              </a:ext>
            </a:extLst>
          </p:cNvPr>
          <p:cNvSpPr/>
          <p:nvPr/>
        </p:nvSpPr>
        <p:spPr>
          <a:xfrm>
            <a:off x="170339" y="338912"/>
            <a:ext cx="11851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몰려오는 외계인으로부터 살아남아라</a:t>
            </a:r>
            <a:r>
              <a:rPr lang="en-US" altLang="ko-K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!</a:t>
            </a:r>
            <a:endParaRPr lang="ko-KR" alt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568031-9028-4FB9-90E1-6033CBBB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26" y="1785462"/>
            <a:ext cx="5069181" cy="3822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567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BBE739-8CA5-4F3D-BE38-7F43EFFA3D49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범위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25496F-381A-456E-8DD2-D4342C33E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622870"/>
              </p:ext>
            </p:extLst>
          </p:nvPr>
        </p:nvGraphicFramePr>
        <p:xfrm>
          <a:off x="1457325" y="1705186"/>
          <a:ext cx="8986837" cy="42098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4063">
                  <a:extLst>
                    <a:ext uri="{9D8B030D-6E8A-4147-A177-3AD203B41FA5}">
                      <a16:colId xmlns:a16="http://schemas.microsoft.com/office/drawing/2014/main" val="1024545266"/>
                    </a:ext>
                  </a:extLst>
                </a:gridCol>
                <a:gridCol w="7492774">
                  <a:extLst>
                    <a:ext uri="{9D8B030D-6E8A-4147-A177-3AD203B41FA5}">
                      <a16:colId xmlns:a16="http://schemas.microsoft.com/office/drawing/2014/main" val="3454804586"/>
                    </a:ext>
                  </a:extLst>
                </a:gridCol>
              </a:tblGrid>
              <a:tr h="444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6187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메인 아군 캐릭터 </a:t>
                      </a:r>
                      <a:r>
                        <a:rPr lang="en-US" altLang="ko-KR" sz="1400" dirty="0"/>
                        <a:t>soldier </a:t>
                      </a:r>
                      <a:r>
                        <a:rPr lang="ko-KR" altLang="en-US" sz="1400" dirty="0"/>
                        <a:t>한가지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컨트롤은 전방향으로 가능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가지</a:t>
                      </a:r>
                      <a:r>
                        <a:rPr lang="en-US" altLang="ko-KR" sz="1400" dirty="0"/>
                        <a:t>, 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가지 보유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76278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 </a:t>
                      </a:r>
                      <a:r>
                        <a:rPr lang="en-US" altLang="ko-KR" sz="1400" dirty="0"/>
                        <a:t>monster 4</a:t>
                      </a:r>
                      <a:r>
                        <a:rPr lang="ko-KR" altLang="en-US" sz="1400" dirty="0"/>
                        <a:t>가지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가능하다면 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가지까지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 몬스터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종류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구현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기본 적군 </a:t>
                      </a:r>
                      <a:r>
                        <a:rPr lang="en-US" altLang="ko-KR" sz="1400" dirty="0"/>
                        <a:t>monster</a:t>
                      </a:r>
                      <a:r>
                        <a:rPr lang="ko-KR" altLang="en-US" sz="1400" dirty="0"/>
                        <a:t>는 스킬이 없고 움직임이 단순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 몬스터는 움직임이 복잡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스킬 보유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386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시간에 따라 적군 </a:t>
                      </a:r>
                      <a:r>
                        <a:rPr lang="en-US" altLang="ko-KR" sz="1400" dirty="0"/>
                        <a:t>monster </a:t>
                      </a:r>
                      <a:r>
                        <a:rPr lang="ko-KR" altLang="en-US" sz="1400" dirty="0"/>
                        <a:t>등장 빈도의 증가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횟수와 스킬 사용 횟수에 제한</a:t>
                      </a:r>
                      <a:r>
                        <a:rPr lang="en-US" altLang="ko-KR" sz="1400" dirty="0"/>
                        <a:t>, monster</a:t>
                      </a:r>
                      <a:r>
                        <a:rPr lang="ko-KR" altLang="en-US" sz="1400" dirty="0"/>
                        <a:t>의 능력치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속도 </a:t>
                      </a:r>
                      <a:r>
                        <a:rPr lang="ko-KR" altLang="en-US" sz="1400" dirty="0" err="1"/>
                        <a:t>조정등을</a:t>
                      </a:r>
                      <a:r>
                        <a:rPr lang="ko-KR" altLang="en-US" sz="1400" dirty="0"/>
                        <a:t> 통해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 적절한 난이도 조정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60911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적군을 처치할 수록 </a:t>
                      </a:r>
                      <a:r>
                        <a:rPr lang="en-US" altLang="ko-KR" sz="1400" dirty="0"/>
                        <a:t>score</a:t>
                      </a:r>
                      <a:r>
                        <a:rPr lang="ko-KR" altLang="en-US" sz="1400" dirty="0"/>
                        <a:t>상승하며 </a:t>
                      </a:r>
                      <a:r>
                        <a:rPr lang="en-US" altLang="ko-KR" sz="1400" dirty="0"/>
                        <a:t>score</a:t>
                      </a:r>
                      <a:r>
                        <a:rPr lang="ko-KR" altLang="en-US" sz="1400" dirty="0"/>
                        <a:t>에 따라 </a:t>
                      </a:r>
                      <a:r>
                        <a:rPr lang="en-US" altLang="ko-KR" sz="1400" dirty="0"/>
                        <a:t>attack </a:t>
                      </a:r>
                      <a:r>
                        <a:rPr lang="ko-KR" altLang="en-US" sz="1400" dirty="0"/>
                        <a:t>업그레이드</a:t>
                      </a:r>
                      <a:r>
                        <a:rPr lang="en-US" altLang="ko-KR" sz="1400" dirty="0"/>
                        <a:t>,  </a:t>
                      </a:r>
                      <a:r>
                        <a:rPr lang="ko-KR" altLang="en-US" sz="1400" dirty="0"/>
                        <a:t>시간에 따라서 필살기와 스킬 횟수 늘려주는 아이템 출현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 몬스터 처치 시 보상 있음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37087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Space</a:t>
                      </a:r>
                      <a:r>
                        <a:rPr lang="ko-KR" altLang="en-US" sz="1400" dirty="0"/>
                        <a:t>맵 하나로 고정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49991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Soldier</a:t>
                      </a:r>
                      <a:r>
                        <a:rPr lang="ko-KR" altLang="en-US" sz="1400" dirty="0"/>
                        <a:t>의 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사용시의 사운드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배경 사운드</a:t>
                      </a:r>
                      <a:r>
                        <a:rPr lang="en-US" altLang="ko-KR" sz="1400" dirty="0"/>
                        <a:t>, monster</a:t>
                      </a:r>
                      <a:r>
                        <a:rPr lang="ko-KR" altLang="en-US" sz="1400" dirty="0"/>
                        <a:t>들의 피격 시 사운드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사망 사운드</a:t>
                      </a:r>
                      <a:r>
                        <a:rPr lang="en-US" altLang="ko-KR" sz="1400" dirty="0"/>
                        <a:t>, boss monster</a:t>
                      </a:r>
                      <a:r>
                        <a:rPr lang="ko-KR" altLang="en-US" sz="1400" dirty="0"/>
                        <a:t>의 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사망 시의 사운드 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6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9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2EE820-BCA2-4944-8D5D-7C6DD965CC9E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상황</a:t>
            </a:r>
            <a:endParaRPr lang="en-US" altLang="ko-KR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4D1F06-8DE1-4D0C-835A-F16E5FD14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86106"/>
              </p:ext>
            </p:extLst>
          </p:nvPr>
        </p:nvGraphicFramePr>
        <p:xfrm>
          <a:off x="1066800" y="1633929"/>
          <a:ext cx="10058400" cy="45866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1863">
                  <a:extLst>
                    <a:ext uri="{9D8B030D-6E8A-4147-A177-3AD203B41FA5}">
                      <a16:colId xmlns:a16="http://schemas.microsoft.com/office/drawing/2014/main" val="1024545266"/>
                    </a:ext>
                  </a:extLst>
                </a:gridCol>
                <a:gridCol w="1693703">
                  <a:extLst>
                    <a:ext uri="{9D8B030D-6E8A-4147-A177-3AD203B41FA5}">
                      <a16:colId xmlns:a16="http://schemas.microsoft.com/office/drawing/2014/main" val="3454804586"/>
                    </a:ext>
                  </a:extLst>
                </a:gridCol>
                <a:gridCol w="3751417">
                  <a:extLst>
                    <a:ext uri="{9D8B030D-6E8A-4147-A177-3AD203B41FA5}">
                      <a16:colId xmlns:a16="http://schemas.microsoft.com/office/drawing/2014/main" val="611047580"/>
                    </a:ext>
                  </a:extLst>
                </a:gridCol>
                <a:gridCol w="3751417">
                  <a:extLst>
                    <a:ext uri="{9D8B030D-6E8A-4147-A177-3AD203B41FA5}">
                      <a16:colId xmlns:a16="http://schemas.microsoft.com/office/drawing/2014/main" val="2087420145"/>
                    </a:ext>
                  </a:extLst>
                </a:gridCol>
              </a:tblGrid>
              <a:tr h="420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개발 주제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개발계획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현재 개발상황</a:t>
                      </a:r>
                      <a:endParaRPr lang="en-US" altLang="ko-KR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16187"/>
                  </a:ext>
                </a:extLst>
              </a:tr>
              <a:tr h="917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게임 개발에 필요한 리소스를 수집한다</a:t>
                      </a:r>
                      <a:r>
                        <a:rPr lang="en-US" altLang="ko-KR" sz="1400" b="0" dirty="0"/>
                        <a:t>. </a:t>
                      </a:r>
                    </a:p>
                    <a:p>
                      <a:pPr latinLnBrk="1"/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아군 캐릭터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적군 캐릭터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배경화면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스킬</a:t>
                      </a:r>
                      <a:r>
                        <a:rPr lang="en-US" altLang="ko-KR" sz="14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아군캐릭터 </a:t>
                      </a:r>
                      <a:r>
                        <a:rPr lang="en-US" altLang="ko-KR" sz="1400" b="0" dirty="0"/>
                        <a:t>soldier, </a:t>
                      </a:r>
                      <a:r>
                        <a:rPr lang="ko-KR" altLang="en-US" sz="1400" b="0" dirty="0"/>
                        <a:t>적군 </a:t>
                      </a:r>
                      <a:r>
                        <a:rPr lang="en-US" altLang="ko-KR" sz="1400" b="0" dirty="0"/>
                        <a:t>monster, </a:t>
                      </a:r>
                      <a:r>
                        <a:rPr lang="ko-KR" altLang="en-US" sz="1400" b="0" dirty="0"/>
                        <a:t>보스</a:t>
                      </a:r>
                      <a:r>
                        <a:rPr lang="en-US" altLang="ko-KR" sz="1400" b="0" dirty="0"/>
                        <a:t>, space </a:t>
                      </a:r>
                      <a:r>
                        <a:rPr lang="ko-KR" altLang="en-US" sz="1400" b="0" dirty="0"/>
                        <a:t>배경화면</a:t>
                      </a:r>
                      <a:r>
                        <a:rPr lang="en-US" altLang="ko-KR" sz="1400" b="0" dirty="0"/>
                        <a:t>, special attack, attack, attack effect </a:t>
                      </a:r>
                      <a:r>
                        <a:rPr lang="ko-KR" altLang="en-US" sz="1400" b="0" dirty="0"/>
                        <a:t>등의 리소스 수집 및 편집완료</a:t>
                      </a:r>
                      <a:endParaRPr lang="en-US" altLang="ko-K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21861"/>
                  </a:ext>
                </a:extLst>
              </a:tr>
              <a:tr h="917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게이머가 직접 조종하는 주인공 오브젝트의 기본 초기값과 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움직임등을</a:t>
                      </a:r>
                      <a:r>
                        <a:rPr lang="ko-KR" altLang="en-US" sz="1400" dirty="0"/>
                        <a:t> 설정하여 객체를 생성한다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아군 캐릭터 </a:t>
                      </a:r>
                      <a:r>
                        <a:rPr lang="en-US" altLang="ko-KR" sz="1400" dirty="0"/>
                        <a:t>soldier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ko-KR" altLang="en-US" sz="1400" dirty="0" err="1"/>
                        <a:t>능력치값</a:t>
                      </a:r>
                      <a:r>
                        <a:rPr lang="ko-KR" altLang="en-US" sz="1400" dirty="0"/>
                        <a:t> 설정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움직임과 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스킬 사용시의 모션까지 구현 완료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76278"/>
                  </a:ext>
                </a:extLst>
              </a:tr>
              <a:tr h="917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 오브젝트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적군의 오브젝트를 종류에 따라 다른 이미지와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능력치값</a:t>
                      </a:r>
                      <a:r>
                        <a:rPr lang="ko-KR" altLang="en-US" sz="1400" dirty="0"/>
                        <a:t> 등을 설정하여 객체를 생성한다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Power, plant, swage, eye </a:t>
                      </a:r>
                      <a:r>
                        <a:rPr lang="ko-KR" altLang="en-US" sz="1400" dirty="0"/>
                        <a:t>등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가지의 </a:t>
                      </a:r>
                      <a:r>
                        <a:rPr lang="en-US" altLang="ko-KR" sz="1400" dirty="0"/>
                        <a:t>monster</a:t>
                      </a:r>
                      <a:r>
                        <a:rPr lang="ko-KR" altLang="en-US" sz="1400" dirty="0"/>
                        <a:t>의 각각의 능력치와 속도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처치 시 획득 점수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등을 설정하고 처치 시 모션까지 구현 완료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60197"/>
                  </a:ext>
                </a:extLst>
              </a:tr>
              <a:tr h="653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주인공 캐릭터와 적군이 사용하는 스킬을 구현한다</a:t>
                      </a:r>
                      <a:r>
                        <a:rPr lang="en-US" altLang="ko-KR" sz="1400" dirty="0"/>
                        <a:t>. (</a:t>
                      </a:r>
                      <a:r>
                        <a:rPr lang="ko-KR" altLang="en-US" sz="1400" dirty="0"/>
                        <a:t>종류별로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가지씩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아군 캐릭터 </a:t>
                      </a:r>
                      <a:r>
                        <a:rPr lang="en-US" altLang="ko-KR" sz="1400" dirty="0"/>
                        <a:t>soldier </a:t>
                      </a:r>
                      <a:r>
                        <a:rPr lang="ko-KR" altLang="en-US" sz="1400" dirty="0"/>
                        <a:t>의 수류탄 스킬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386"/>
                  </a:ext>
                </a:extLst>
              </a:tr>
              <a:tr h="653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중간점검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중간 점검하고 시간이 되면 필살기와 그 외 추가 구현한다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아군 캐릭터 </a:t>
                      </a:r>
                      <a:r>
                        <a:rPr lang="en-US" altLang="ko-KR" sz="1400" dirty="0"/>
                        <a:t>soldier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구현완료</a:t>
                      </a:r>
                      <a:r>
                        <a:rPr lang="en-US" altLang="ko-KR" sz="1400" dirty="0"/>
                        <a:t>, score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life, </a:t>
                      </a:r>
                      <a:r>
                        <a:rPr lang="ko-KR" altLang="en-US" sz="1400" dirty="0"/>
                        <a:t>스킬과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횟수가 표현되는 </a:t>
                      </a:r>
                      <a:r>
                        <a:rPr lang="en-US" altLang="ko-KR" sz="1400" dirty="0" err="1"/>
                        <a:t>ui</a:t>
                      </a:r>
                      <a:r>
                        <a:rPr lang="en-US" altLang="ko-KR" sz="1400" dirty="0"/>
                        <a:t>, attack upgrade </a:t>
                      </a:r>
                      <a:r>
                        <a:rPr lang="ko-KR" altLang="en-US" sz="1400" dirty="0"/>
                        <a:t>기능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구현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6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09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874C04-B469-411A-A7BF-08A5F7438931}"/>
              </a:ext>
            </a:extLst>
          </p:cNvPr>
          <p:cNvSpPr/>
          <p:nvPr/>
        </p:nvSpPr>
        <p:spPr>
          <a:xfrm>
            <a:off x="1848685" y="338912"/>
            <a:ext cx="849463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GIT COMMITS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3EE59E-D5CF-4614-BA84-A560CBF1B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25" y="1785462"/>
            <a:ext cx="7753350" cy="44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874C04-B469-411A-A7BF-08A5F7438931}"/>
              </a:ext>
            </a:extLst>
          </p:cNvPr>
          <p:cNvSpPr/>
          <p:nvPr/>
        </p:nvSpPr>
        <p:spPr>
          <a:xfrm>
            <a:off x="3603972" y="2705725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시연</a:t>
            </a:r>
            <a:endParaRPr lang="en-US" altLang="ko-KR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69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7CB149-5176-4887-900B-61C019ABF7F3}"/>
              </a:ext>
            </a:extLst>
          </p:cNvPr>
          <p:cNvSpPr/>
          <p:nvPr/>
        </p:nvSpPr>
        <p:spPr>
          <a:xfrm>
            <a:off x="3026089" y="2705725"/>
            <a:ext cx="613982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감사합니다</a:t>
            </a:r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70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420</Words>
  <Application>Microsoft Office PowerPoint</Application>
  <PresentationFormat>와이드스크린</PresentationFormat>
  <Paragraphs>62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HY목각파임B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우주에서 살아남기</dc:title>
  <dc:creator>Dohyun</dc:creator>
  <cp:lastModifiedBy>노도현</cp:lastModifiedBy>
  <cp:revision>41</cp:revision>
  <dcterms:created xsi:type="dcterms:W3CDTF">2017-09-18T07:26:39Z</dcterms:created>
  <dcterms:modified xsi:type="dcterms:W3CDTF">2017-11-21T14:10:38Z</dcterms:modified>
</cp:coreProperties>
</file>