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60"/>
  </p:normalViewPr>
  <p:slideViewPr>
    <p:cSldViewPr snapToGrid="0">
      <p:cViewPr varScale="1">
        <p:scale>
          <a:sx n="54" d="100"/>
          <a:sy n="54" d="100"/>
        </p:scale>
        <p:origin x="62" y="4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13272-2D62-4FBB-B657-D5CA1CBBE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017026-E168-479D-AC69-A64C3BAE48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7527C3-C103-4CEB-974C-81869726E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2317-43F9-4945-8731-D21FDC87FDE9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8A34BF-F30D-41F9-BD2D-2DC9FD245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F59DED-EBAD-4C72-978D-32D860706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066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AF8115-E456-4202-BCEA-08C645B08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6D6185-1B99-4F2B-9512-4CE9E3E3C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A6C5D8-6D6E-4947-9BE3-DF0EA7880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2317-43F9-4945-8731-D21FDC87FDE9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4C1EB6-9F7D-46DD-9944-FDB4D9D1A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08C28A-C0C0-4FF1-ADCC-D8FD485D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447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50254E-06B2-4D3B-BD2A-A16C232BD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4771B3-F74D-4C2F-9259-E2AE26423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BF5A73-4BBA-4E75-8E33-4E11A0358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2317-43F9-4945-8731-D21FDC87FDE9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7048FB-B6F8-4E4C-99BB-81CE0C9DF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75012-E455-4E9F-8DB9-B528113F7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817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94DDE-FD8E-42BD-9E62-A3EF85748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1CBC9A-3773-4D99-BEF8-9C4B5036D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DE6D13-6096-400F-B5FA-66726F51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2317-43F9-4945-8731-D21FDC87FDE9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8DC849-8965-402D-B0F5-535FE16CD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B436A5-6992-4414-8B32-CC6874733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84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33AE4-2464-45DC-8032-2D675DD41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027C8F-BBDA-4028-9070-B98D0C88C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D3E475-B469-43F5-9A6F-912D004B2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2317-43F9-4945-8731-D21FDC87FDE9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986CF2-4F1D-4817-84F1-1ECA69558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9D96E1-20CA-495E-9831-5548DEA97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72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5BE099-C51E-4450-97AD-EE5E88D9D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65BB7E-5784-4332-B838-5126B4CA6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61046A-A60C-4038-A6ED-A11672062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A20A55-271C-4302-9AB6-AD400F822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2317-43F9-4945-8731-D21FDC87FDE9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0855BD-F0E4-4A80-9B4B-B6AC3429A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4F218B-FEB5-46C7-9664-E88529EEE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097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22B81-DA31-4681-82F1-AAED40A6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ABDC80-8013-416A-8701-0A64DEAD3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4D2914-5A6A-4436-8B7C-C44E5B5A4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E6DB18-B388-44A6-BB16-20D8A9790E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9377E6-18CB-4D48-8EE3-B902FE280A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E86E5AA-6C19-4C6C-BAB9-2C8922740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2317-43F9-4945-8731-D21FDC87FDE9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66D211-4A66-46EF-977B-E5A7C71F3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2C0C3B-CDD3-4E06-A316-DE0136A43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604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6E890-6AE2-4922-A303-DA5C74092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0E15B0-A0FF-4744-B5C1-2E0B7BCD0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2317-43F9-4945-8731-D21FDC87FDE9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0167BB-2C65-4B8B-9EDE-7F3CDDF5F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D4E208-E33D-47C0-AD93-7C375D5E9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679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D0F743-AEAF-4A7C-99FC-D251C73E6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2317-43F9-4945-8731-D21FDC87FDE9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A90AAF-04A2-42B0-8D21-B9A547C62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334692-C5C3-484F-A234-7B8A7F3F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351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5508C-41B2-4205-BC1F-D511B37D9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05F7C7-956D-4B10-9F70-0A26D1CD8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71DD85-198F-433A-A1D3-7F01D93D6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8B4035-9E78-4C5F-A641-D418199B8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2317-43F9-4945-8731-D21FDC87FDE9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D2EF83-0B73-4EDE-B652-8B941F476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80CD14-CDFC-44ED-ABE4-FD2DB9F3D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970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B3379-85C4-4041-A705-61E60A6FB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19E4C30-6508-4901-B2D9-5B51E5FAD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94BBF8-E9E7-47D3-8441-1CB7DCC6A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6E9C9-EB7F-409A-A73F-626B26AB0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2317-43F9-4945-8731-D21FDC87FDE9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4F1852-9C36-496B-9D41-27DF4880C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D1DF2E-290E-48B1-A177-A2BC143A5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954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7946D4-D504-4B15-B4A5-0710D8390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BFF254-9DC1-49C8-B405-679D8BCA8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EF91E3-D7BD-4A42-A667-1B1B3EF28E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92317-43F9-4945-8731-D21FDC87FDE9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72A6AB-7FD9-46C1-835B-4C6B99837A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C359D3-2FDF-46A1-B399-8E2BC8C0D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61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5E888F6-71A8-4C3F-B7C2-FEF722FCFA79}"/>
              </a:ext>
            </a:extLst>
          </p:cNvPr>
          <p:cNvSpPr/>
          <p:nvPr/>
        </p:nvSpPr>
        <p:spPr>
          <a:xfrm>
            <a:off x="1064018" y="1224737"/>
            <a:ext cx="1006397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SPACE Survival</a:t>
            </a:r>
            <a:endParaRPr lang="ko-KR" altLang="en-US" sz="8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1A2A85C-6E21-4E44-BCE9-E4C2E10D6046}"/>
              </a:ext>
            </a:extLst>
          </p:cNvPr>
          <p:cNvSpPr/>
          <p:nvPr/>
        </p:nvSpPr>
        <p:spPr>
          <a:xfrm>
            <a:off x="1064018" y="764250"/>
            <a:ext cx="538641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3200" b="1" dirty="0">
                <a:ln/>
                <a:solidFill>
                  <a:schemeClr val="accent4"/>
                </a:solidFill>
              </a:rPr>
              <a:t>2D</a:t>
            </a:r>
            <a:r>
              <a:rPr lang="ko-KR" altLang="en-US" sz="3200" b="1" dirty="0">
                <a:ln/>
                <a:solidFill>
                  <a:schemeClr val="accent4"/>
                </a:solidFill>
              </a:rPr>
              <a:t>게임프로그래밍 프로젝트</a:t>
            </a:r>
            <a:endParaRPr lang="en-US" altLang="ko-KR" sz="32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C70E6A6-9FDD-4A44-AC85-CA7BEC9568F1}"/>
              </a:ext>
            </a:extLst>
          </p:cNvPr>
          <p:cNvSpPr/>
          <p:nvPr/>
        </p:nvSpPr>
        <p:spPr>
          <a:xfrm>
            <a:off x="4614669" y="5410497"/>
            <a:ext cx="65133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5400" b="1" cap="none" spc="0" dirty="0">
                <a:ln/>
                <a:solidFill>
                  <a:schemeClr val="accent4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2013180008 </a:t>
            </a:r>
            <a:r>
              <a:rPr lang="ko-KR" altLang="en-US" sz="5400" b="1" cap="none" spc="0" dirty="0">
                <a:ln/>
                <a:solidFill>
                  <a:schemeClr val="accent4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노도현</a:t>
            </a:r>
          </a:p>
        </p:txBody>
      </p:sp>
    </p:spTree>
    <p:extLst>
      <p:ext uri="{BB962C8B-B14F-4D97-AF65-F5344CB8AC3E}">
        <p14:creationId xmlns:p14="http://schemas.microsoft.com/office/powerpoint/2010/main" val="356708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FA1DE70-2D0D-48B2-A55D-4C7516D7A711}"/>
              </a:ext>
            </a:extLst>
          </p:cNvPr>
          <p:cNvSpPr/>
          <p:nvPr/>
        </p:nvSpPr>
        <p:spPr>
          <a:xfrm>
            <a:off x="4895992" y="338912"/>
            <a:ext cx="240001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목차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0106F-173E-45E8-B2AC-BD55EDAF6469}"/>
              </a:ext>
            </a:extLst>
          </p:cNvPr>
          <p:cNvSpPr txBox="1"/>
          <p:nvPr/>
        </p:nvSpPr>
        <p:spPr>
          <a:xfrm>
            <a:off x="842963" y="1900238"/>
            <a:ext cx="5044971" cy="467820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4000" b="1" dirty="0">
                <a:solidFill>
                  <a:srgbClr val="FFC000"/>
                </a:solidFill>
              </a:rPr>
              <a:t>게임 컨셉과 스토리</a:t>
            </a:r>
            <a:endParaRPr lang="en-US" altLang="ko-KR" sz="4000" b="1" dirty="0">
              <a:solidFill>
                <a:srgbClr val="FFC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4000" b="1" dirty="0">
              <a:solidFill>
                <a:srgbClr val="FFC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4000" b="1" dirty="0">
                <a:solidFill>
                  <a:srgbClr val="FFC000"/>
                </a:solidFill>
              </a:rPr>
              <a:t>개발 범위</a:t>
            </a:r>
            <a:endParaRPr lang="en-US" altLang="ko-KR" sz="4000" b="1" dirty="0">
              <a:solidFill>
                <a:srgbClr val="FFC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4000" b="1" dirty="0">
              <a:solidFill>
                <a:srgbClr val="FFC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4000" b="1" dirty="0">
                <a:solidFill>
                  <a:srgbClr val="FFC000"/>
                </a:solidFill>
              </a:rPr>
              <a:t>게임 실행 흐름</a:t>
            </a:r>
            <a:endParaRPr lang="en-US" altLang="ko-KR" sz="4000" b="1" dirty="0">
              <a:solidFill>
                <a:srgbClr val="FFC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4000" b="1" dirty="0">
              <a:solidFill>
                <a:srgbClr val="FFC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4000" b="1" dirty="0">
                <a:solidFill>
                  <a:srgbClr val="FFC000"/>
                </a:solidFill>
              </a:rPr>
              <a:t>개발 일정</a:t>
            </a:r>
            <a:endParaRPr lang="en-US" altLang="ko-KR" sz="4000" b="1" dirty="0">
              <a:solidFill>
                <a:srgbClr val="FFC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ko-KR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474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7D93D8-7438-4D61-BC42-3EBACEBC9485}"/>
              </a:ext>
            </a:extLst>
          </p:cNvPr>
          <p:cNvSpPr txBox="1"/>
          <p:nvPr/>
        </p:nvSpPr>
        <p:spPr>
          <a:xfrm>
            <a:off x="5740400" y="2052320"/>
            <a:ext cx="5760720" cy="35394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altLang="ko-KR" sz="2800" b="1" dirty="0">
                <a:solidFill>
                  <a:schemeClr val="accent4"/>
                </a:solidFill>
              </a:rPr>
              <a:t>2020</a:t>
            </a:r>
            <a:r>
              <a:rPr lang="ko-KR" altLang="en-US" sz="2800" b="1" dirty="0">
                <a:solidFill>
                  <a:schemeClr val="accent4"/>
                </a:solidFill>
              </a:rPr>
              <a:t>년</a:t>
            </a:r>
            <a:r>
              <a:rPr lang="en-US" altLang="ko-KR" sz="2800" b="1" dirty="0">
                <a:solidFill>
                  <a:schemeClr val="accent4"/>
                </a:solidFill>
              </a:rPr>
              <a:t>, </a:t>
            </a:r>
            <a:r>
              <a:rPr lang="ko-KR" altLang="en-US" sz="2800" b="1" dirty="0">
                <a:solidFill>
                  <a:schemeClr val="accent4"/>
                </a:solidFill>
              </a:rPr>
              <a:t>핵전쟁과 온난화로 인류는 더 이상 지구에 살 수 없게 되고 새로운 행성을 찾아 떠나게 된다</a:t>
            </a:r>
            <a:r>
              <a:rPr lang="en-US" altLang="ko-KR" sz="2800" b="1" dirty="0">
                <a:solidFill>
                  <a:schemeClr val="accent4"/>
                </a:solidFill>
              </a:rPr>
              <a:t>.</a:t>
            </a:r>
          </a:p>
          <a:p>
            <a:r>
              <a:rPr lang="ko-KR" altLang="en-US" sz="2800" b="1" dirty="0">
                <a:solidFill>
                  <a:schemeClr val="accent4"/>
                </a:solidFill>
              </a:rPr>
              <a:t>하지만 우주에는 지구인의 이주를 반기지 않는 수많은 종족들이 존재했고</a:t>
            </a:r>
            <a:r>
              <a:rPr lang="en-US" altLang="ko-KR" sz="2800" b="1" dirty="0">
                <a:solidFill>
                  <a:schemeClr val="accent4"/>
                </a:solidFill>
              </a:rPr>
              <a:t>,</a:t>
            </a:r>
          </a:p>
          <a:p>
            <a:r>
              <a:rPr lang="ko-KR" altLang="en-US" sz="2800" b="1" dirty="0">
                <a:solidFill>
                  <a:schemeClr val="accent4"/>
                </a:solidFill>
              </a:rPr>
              <a:t>인류가 살기 위해서는 그들의 공격을 헤쳐 나가야 한다</a:t>
            </a:r>
            <a:r>
              <a:rPr lang="en-US" altLang="ko-KR" sz="2800" b="1" dirty="0">
                <a:solidFill>
                  <a:schemeClr val="accent4"/>
                </a:solidFill>
              </a:rPr>
              <a:t>..!</a:t>
            </a:r>
            <a:endParaRPr lang="ko-KR" altLang="en-US" sz="2800" b="1" dirty="0">
              <a:solidFill>
                <a:schemeClr val="accent4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54AE90D-DC49-43C0-B2B9-F2C5967ABA6F}"/>
              </a:ext>
            </a:extLst>
          </p:cNvPr>
          <p:cNvSpPr/>
          <p:nvPr/>
        </p:nvSpPr>
        <p:spPr>
          <a:xfrm>
            <a:off x="1204278" y="338912"/>
            <a:ext cx="978344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게임 컨셉과 스토리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135356A-CFD1-460C-891B-D55C79141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0" y="2052320"/>
            <a:ext cx="5524500" cy="35394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65675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761039E-8428-4593-8388-D3634B1009A0}"/>
              </a:ext>
            </a:extLst>
          </p:cNvPr>
          <p:cNvSpPr/>
          <p:nvPr/>
        </p:nvSpPr>
        <p:spPr>
          <a:xfrm>
            <a:off x="2311951" y="338912"/>
            <a:ext cx="756809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게임 실행 흐름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746E07-EAFD-469C-8F1D-9604AACA6F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51" y="2262187"/>
            <a:ext cx="1160101" cy="110966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0141681-7196-4726-B0C9-522A6B6FDC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855" y="3800473"/>
            <a:ext cx="860257" cy="62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02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BBE739-8CA5-4F3D-BE38-7F43EFFA3D49}"/>
              </a:ext>
            </a:extLst>
          </p:cNvPr>
          <p:cNvSpPr/>
          <p:nvPr/>
        </p:nvSpPr>
        <p:spPr>
          <a:xfrm>
            <a:off x="3603971" y="338912"/>
            <a:ext cx="498405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개발 범위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B25496F-381A-456E-8DD2-D4342C33E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191013"/>
              </p:ext>
            </p:extLst>
          </p:nvPr>
        </p:nvGraphicFramePr>
        <p:xfrm>
          <a:off x="1457325" y="1705186"/>
          <a:ext cx="8986837" cy="42098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94063">
                  <a:extLst>
                    <a:ext uri="{9D8B030D-6E8A-4147-A177-3AD203B41FA5}">
                      <a16:colId xmlns:a16="http://schemas.microsoft.com/office/drawing/2014/main" val="1024545266"/>
                    </a:ext>
                  </a:extLst>
                </a:gridCol>
                <a:gridCol w="3746387">
                  <a:extLst>
                    <a:ext uri="{9D8B030D-6E8A-4147-A177-3AD203B41FA5}">
                      <a16:colId xmlns:a16="http://schemas.microsoft.com/office/drawing/2014/main" val="3454804586"/>
                    </a:ext>
                  </a:extLst>
                </a:gridCol>
                <a:gridCol w="3746387">
                  <a:extLst>
                    <a:ext uri="{9D8B030D-6E8A-4147-A177-3AD203B41FA5}">
                      <a16:colId xmlns:a16="http://schemas.microsoft.com/office/drawing/2014/main" val="611047580"/>
                    </a:ext>
                  </a:extLst>
                </a:gridCol>
              </a:tblGrid>
              <a:tr h="4443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최소 범위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추가 범위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16187"/>
                  </a:ext>
                </a:extLst>
              </a:tr>
              <a:tr h="627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주인공 </a:t>
                      </a:r>
                      <a:r>
                        <a:rPr lang="ko-KR" altLang="en-US" sz="1400" dirty="0" err="1"/>
                        <a:t>솔져</a:t>
                      </a:r>
                      <a:r>
                        <a:rPr lang="ko-KR" altLang="en-US" sz="1400" dirty="0"/>
                        <a:t> 캐릭터 한가지와 그 캐릭터가 사용하는 스킬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개와 </a:t>
                      </a:r>
                      <a:r>
                        <a:rPr lang="ko-KR" altLang="en-US" sz="1400" dirty="0" err="1"/>
                        <a:t>필살기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능력치와 스킬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필살기가 다른 </a:t>
                      </a:r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가지 종류의 캐릭터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 err="1"/>
                        <a:t>솔져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격투가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검사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576278"/>
                  </a:ext>
                </a:extLst>
              </a:tr>
              <a:tr h="6275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상화좌우의</a:t>
                      </a:r>
                      <a:r>
                        <a:rPr lang="ko-KR" altLang="en-US" sz="1400" dirty="0"/>
                        <a:t> 단순한 움직임과 공격패턴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상화좌우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대각선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곡선 등 변칙적인 움직임과 공격패턴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주기적인 스킬을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8386"/>
                  </a:ext>
                </a:extLst>
              </a:tr>
              <a:tr h="627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난이도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시간의 흐름에 따라 적군의 수 증가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적군의 종류는 </a:t>
                      </a:r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가지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시간의 흐름에 따라 증가하는 능력치와 스킬이 다른 </a:t>
                      </a:r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가지 이상의 적군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960911"/>
                  </a:ext>
                </a:extLst>
              </a:tr>
              <a:tr h="627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오래 생존할 수록 점수 증가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일정시간마다 스킬 충전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공격 변화 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스킬을 구매할 수 있는 </a:t>
                      </a:r>
                      <a:r>
                        <a:rPr lang="ko-KR" altLang="en-US" sz="1400" dirty="0" err="1"/>
                        <a:t>아이템샵과</a:t>
                      </a:r>
                      <a:r>
                        <a:rPr lang="ko-KR" altLang="en-US" sz="1400" dirty="0"/>
                        <a:t> 캐릭터 업그레이드 기능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237087"/>
                  </a:ext>
                </a:extLst>
              </a:tr>
              <a:tr h="627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스테이지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개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우주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스테이지 </a:t>
                      </a:r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개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우주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외계행성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블랙홀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049991"/>
                  </a:ext>
                </a:extLst>
              </a:tr>
              <a:tr h="627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사운드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한가지 스테이지의 배경음악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피격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스킬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공격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게임오버 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적군에 따라 다른 등장음악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스테이지마다 다른 음악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캐릭터에 따라 다른 공격과 </a:t>
                      </a:r>
                      <a:r>
                        <a:rPr lang="ko-KR" altLang="en-US" sz="1400" dirty="0" err="1"/>
                        <a:t>스킬음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665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392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D2EE820-BCA2-4944-8D5D-7C6DD965CC9E}"/>
              </a:ext>
            </a:extLst>
          </p:cNvPr>
          <p:cNvSpPr/>
          <p:nvPr/>
        </p:nvSpPr>
        <p:spPr>
          <a:xfrm>
            <a:off x="3603971" y="338912"/>
            <a:ext cx="498405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개발 일정</a:t>
            </a:r>
            <a:endParaRPr lang="en-US" altLang="ko-KR" sz="8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44D1F06-8DE1-4D0C-835A-F16E5FD14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725828"/>
              </p:ext>
            </p:extLst>
          </p:nvPr>
        </p:nvGraphicFramePr>
        <p:xfrm>
          <a:off x="1500189" y="1705186"/>
          <a:ext cx="9258300" cy="48956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8699">
                  <a:extLst>
                    <a:ext uri="{9D8B030D-6E8A-4147-A177-3AD203B41FA5}">
                      <a16:colId xmlns:a16="http://schemas.microsoft.com/office/drawing/2014/main" val="1024545266"/>
                    </a:ext>
                  </a:extLst>
                </a:gridCol>
                <a:gridCol w="1928812">
                  <a:extLst>
                    <a:ext uri="{9D8B030D-6E8A-4147-A177-3AD203B41FA5}">
                      <a16:colId xmlns:a16="http://schemas.microsoft.com/office/drawing/2014/main" val="3454804586"/>
                    </a:ext>
                  </a:extLst>
                </a:gridCol>
                <a:gridCol w="6300789">
                  <a:extLst>
                    <a:ext uri="{9D8B030D-6E8A-4147-A177-3AD203B41FA5}">
                      <a16:colId xmlns:a16="http://schemas.microsoft.com/office/drawing/2014/main" val="611047580"/>
                    </a:ext>
                  </a:extLst>
                </a:gridCol>
              </a:tblGrid>
              <a:tr h="611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</a:t>
                      </a:r>
                      <a:r>
                        <a:rPr lang="ko-KR" altLang="en-US" b="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/>
                        <a:t>리소스 수집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/>
                        <a:t>게임 개발에 필요한 리소스를 수집한다</a:t>
                      </a:r>
                      <a:r>
                        <a:rPr lang="en-US" altLang="ko-KR" sz="1400" b="0" dirty="0"/>
                        <a:t>. </a:t>
                      </a:r>
                    </a:p>
                    <a:p>
                      <a:pPr latinLnBrk="1"/>
                      <a:r>
                        <a:rPr lang="en-US" altLang="ko-KR" sz="1400" b="0" dirty="0"/>
                        <a:t>(</a:t>
                      </a:r>
                      <a:r>
                        <a:rPr lang="ko-KR" altLang="en-US" sz="1400" b="0" dirty="0"/>
                        <a:t>아군 캐릭터</a:t>
                      </a:r>
                      <a:r>
                        <a:rPr lang="en-US" altLang="ko-KR" sz="1400" b="0" dirty="0"/>
                        <a:t>, </a:t>
                      </a:r>
                      <a:r>
                        <a:rPr lang="ko-KR" altLang="en-US" sz="1400" b="0" dirty="0"/>
                        <a:t>적군 캐릭터</a:t>
                      </a:r>
                      <a:r>
                        <a:rPr lang="en-US" altLang="ko-KR" sz="1400" b="0" dirty="0"/>
                        <a:t>, </a:t>
                      </a:r>
                      <a:r>
                        <a:rPr lang="ko-KR" altLang="en-US" sz="1400" b="0" dirty="0"/>
                        <a:t>배경화면</a:t>
                      </a:r>
                      <a:r>
                        <a:rPr lang="en-US" altLang="ko-KR" sz="1400" b="0" dirty="0"/>
                        <a:t>, </a:t>
                      </a:r>
                      <a:r>
                        <a:rPr lang="ko-KR" altLang="en-US" sz="1400" b="0" dirty="0"/>
                        <a:t>스킬</a:t>
                      </a:r>
                      <a:r>
                        <a:rPr lang="en-US" altLang="ko-KR" sz="1400" b="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16187"/>
                  </a:ext>
                </a:extLst>
              </a:tr>
              <a:tr h="611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캐릭터 오브젝트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게이머가 직접 조종하는 주인공 오브젝트의 기본 초기값과 이미지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움직임등을</a:t>
                      </a:r>
                      <a:r>
                        <a:rPr lang="ko-KR" altLang="en-US" sz="1400" dirty="0"/>
                        <a:t> 설정하여 객체를 생성한다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576278"/>
                  </a:ext>
                </a:extLst>
              </a:tr>
              <a:tr h="611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적군 오브젝트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적군의 오브젝트를 종류에 따라 다른 이미지와 움직임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능력치값</a:t>
                      </a:r>
                      <a:r>
                        <a:rPr lang="ko-KR" altLang="en-US" sz="1400" dirty="0"/>
                        <a:t> 등을 설정하여 객체를 생성한다</a:t>
                      </a:r>
                      <a:r>
                        <a:rPr lang="en-US" altLang="ko-KR" sz="1400" dirty="0"/>
                        <a:t>. 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60197"/>
                  </a:ext>
                </a:extLst>
              </a:tr>
              <a:tr h="611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스킬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주인공 캐릭터와 적군이 사용하는 스킬을 구현한다</a:t>
                      </a:r>
                      <a:r>
                        <a:rPr lang="en-US" altLang="ko-KR" sz="1400" dirty="0"/>
                        <a:t>. (</a:t>
                      </a:r>
                      <a:r>
                        <a:rPr lang="ko-KR" altLang="en-US" sz="1400" dirty="0"/>
                        <a:t>종류별로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 err="1"/>
                        <a:t>가지씩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8386"/>
                  </a:ext>
                </a:extLst>
              </a:tr>
              <a:tr h="611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중간점검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중간 점검하고 시간이 되면 필살기와 그 외 추가 구현한다</a:t>
                      </a:r>
                      <a:r>
                        <a:rPr lang="en-US" altLang="ko-KR" sz="1400" dirty="0"/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960911"/>
                  </a:ext>
                </a:extLst>
              </a:tr>
              <a:tr h="611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맵과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UI </a:t>
                      </a:r>
                      <a:r>
                        <a:rPr lang="ko-KR" altLang="en-US" sz="1600" dirty="0"/>
                        <a:t>구현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점수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스킬 개수</a:t>
                      </a:r>
                      <a:r>
                        <a:rPr lang="en-US" altLang="ko-KR" sz="1400" dirty="0"/>
                        <a:t>, HP, </a:t>
                      </a:r>
                      <a:r>
                        <a:rPr lang="ko-KR" altLang="en-US" sz="1400" dirty="0"/>
                        <a:t>시간이 표시되는 </a:t>
                      </a:r>
                      <a:r>
                        <a:rPr lang="en-US" altLang="ko-KR" sz="1400" dirty="0"/>
                        <a:t>UI</a:t>
                      </a:r>
                      <a:r>
                        <a:rPr lang="ko-KR" altLang="en-US" sz="1400" dirty="0"/>
                        <a:t>와 </a:t>
                      </a:r>
                      <a:r>
                        <a:rPr lang="ko-KR" altLang="en-US" sz="1400" dirty="0" err="1"/>
                        <a:t>스테이지맵을</a:t>
                      </a:r>
                      <a:r>
                        <a:rPr lang="ko-KR" altLang="en-US" sz="1400" dirty="0"/>
                        <a:t> 구현한다</a:t>
                      </a:r>
                      <a:r>
                        <a:rPr lang="en-US" altLang="ko-KR" sz="1400" dirty="0"/>
                        <a:t>. 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237087"/>
                  </a:ext>
                </a:extLst>
              </a:tr>
              <a:tr h="611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사운드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스킬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피격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공격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필살기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게임오버 등 전체 사운드를 집어넣는다</a:t>
                      </a:r>
                      <a:r>
                        <a:rPr lang="en-US" altLang="ko-KR" sz="1400" dirty="0"/>
                        <a:t>. 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049991"/>
                  </a:ext>
                </a:extLst>
              </a:tr>
              <a:tr h="611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최종 마무리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최종 마무리 후에 릴리즈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083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9098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B874C04-B469-411A-A7BF-08A5F7438931}"/>
              </a:ext>
            </a:extLst>
          </p:cNvPr>
          <p:cNvSpPr/>
          <p:nvPr/>
        </p:nvSpPr>
        <p:spPr>
          <a:xfrm>
            <a:off x="3603971" y="338912"/>
            <a:ext cx="498405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자체 평가</a:t>
            </a:r>
            <a:endParaRPr lang="en-US" altLang="ko-KR" sz="8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A3A88BA-9AAB-4030-AE6A-071B79DCCC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874361"/>
              </p:ext>
            </p:extLst>
          </p:nvPr>
        </p:nvGraphicFramePr>
        <p:xfrm>
          <a:off x="1782762" y="1871424"/>
          <a:ext cx="8626476" cy="3115152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4313238">
                  <a:extLst>
                    <a:ext uri="{9D8B030D-6E8A-4147-A177-3AD203B41FA5}">
                      <a16:colId xmlns:a16="http://schemas.microsoft.com/office/drawing/2014/main" val="4205320465"/>
                    </a:ext>
                  </a:extLst>
                </a:gridCol>
                <a:gridCol w="4313238">
                  <a:extLst>
                    <a:ext uri="{9D8B030D-6E8A-4147-A177-3AD203B41FA5}">
                      <a16:colId xmlns:a16="http://schemas.microsoft.com/office/drawing/2014/main" val="2751753508"/>
                    </a:ext>
                  </a:extLst>
                </a:gridCol>
              </a:tblGrid>
              <a:tr h="5191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평가항목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평가</a:t>
                      </a:r>
                      <a:r>
                        <a:rPr lang="en-US" altLang="ko-KR" dirty="0"/>
                        <a:t>(A,B,C,D)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0408600"/>
                  </a:ext>
                </a:extLst>
              </a:tr>
              <a:tr h="5191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컨셉이 잘 표현되었는가</a:t>
                      </a:r>
                      <a:r>
                        <a:rPr lang="en-US" altLang="ko-KR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1621675"/>
                  </a:ext>
                </a:extLst>
              </a:tr>
              <a:tr h="5191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핵심 메카닉의 제시가 잘 되었는가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5347624"/>
                  </a:ext>
                </a:extLst>
              </a:tr>
              <a:tr h="5191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실행 흐름이 잘 표현되었는가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9388690"/>
                  </a:ext>
                </a:extLst>
              </a:tr>
              <a:tr h="5191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 범위가 구체적이며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측정 가능한가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973991"/>
                  </a:ext>
                </a:extLst>
              </a:tr>
              <a:tr h="5191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 계획이 구체적이며 실행가능한가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4878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67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47CB149-5176-4887-900B-61C019ABF7F3}"/>
              </a:ext>
            </a:extLst>
          </p:cNvPr>
          <p:cNvSpPr/>
          <p:nvPr/>
        </p:nvSpPr>
        <p:spPr>
          <a:xfrm>
            <a:off x="3026089" y="2705725"/>
            <a:ext cx="613982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감사합니다</a:t>
            </a:r>
            <a:r>
              <a:rPr lang="en-US" altLang="ko-KR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3702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386</Words>
  <Application>Microsoft Office PowerPoint</Application>
  <PresentationFormat>와이드스크린</PresentationFormat>
  <Paragraphs>79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HY목각파임B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우주에서 살아남기</dc:title>
  <dc:creator>Dohyun</dc:creator>
  <cp:lastModifiedBy>노도현</cp:lastModifiedBy>
  <cp:revision>20</cp:revision>
  <dcterms:created xsi:type="dcterms:W3CDTF">2017-09-18T07:26:39Z</dcterms:created>
  <dcterms:modified xsi:type="dcterms:W3CDTF">2017-10-16T13:41:09Z</dcterms:modified>
</cp:coreProperties>
</file>