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5044971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컨셉과 스토리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실행 흐름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일정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40400" y="2052320"/>
            <a:ext cx="576072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2020</a:t>
            </a:r>
            <a:r>
              <a:rPr lang="ko-KR" altLang="en-US" sz="2800" b="1" dirty="0">
                <a:solidFill>
                  <a:schemeClr val="accent4"/>
                </a:solidFill>
              </a:rPr>
              <a:t>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핵전쟁과 온난화로 인류는 더 이상 지구에 살 수 없게 되고 </a:t>
            </a:r>
            <a:endParaRPr lang="en-US" altLang="ko-KR" sz="2800" b="1">
              <a:solidFill>
                <a:schemeClr val="accent4"/>
              </a:solidFill>
            </a:endParaRPr>
          </a:p>
          <a:p>
            <a:r>
              <a:rPr lang="ko-KR" altLang="en-US" sz="2800" b="1">
                <a:solidFill>
                  <a:schemeClr val="accent4"/>
                </a:solidFill>
              </a:rPr>
              <a:t>새로운 </a:t>
            </a:r>
            <a:r>
              <a:rPr lang="ko-KR" altLang="en-US" sz="2800" b="1" dirty="0">
                <a:solidFill>
                  <a:schemeClr val="accent4"/>
                </a:solidFill>
              </a:rPr>
              <a:t>행성을 찾아 떠나게 된다</a:t>
            </a:r>
            <a:r>
              <a:rPr lang="en-US" altLang="ko-KR" sz="2800" b="1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하지만 우주에는 지구인의 이주를 반기지 않는 수많은 종족들이 존재했고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인류가 살기 위해서는 그들의 공격을 헤쳐 나가야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..!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204278" y="338912"/>
            <a:ext cx="97834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컨셉과 스토리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35356A-CFD1-460C-891B-D55C7914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052320"/>
            <a:ext cx="5524500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61039E-8428-4593-8388-D3634B1009A0}"/>
              </a:ext>
            </a:extLst>
          </p:cNvPr>
          <p:cNvSpPr/>
          <p:nvPr/>
        </p:nvSpPr>
        <p:spPr>
          <a:xfrm>
            <a:off x="2311951" y="338912"/>
            <a:ext cx="75680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실행 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0CE43B-336B-4642-AFEB-91596A8ABF04}"/>
              </a:ext>
            </a:extLst>
          </p:cNvPr>
          <p:cNvSpPr/>
          <p:nvPr/>
        </p:nvSpPr>
        <p:spPr>
          <a:xfrm>
            <a:off x="383985" y="2269568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DC137-1401-4937-B923-DAE6C3037023}"/>
              </a:ext>
            </a:extLst>
          </p:cNvPr>
          <p:cNvSpPr/>
          <p:nvPr/>
        </p:nvSpPr>
        <p:spPr>
          <a:xfrm>
            <a:off x="4281462" y="2258189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46E07-EAFD-469C-8F1D-9604AACA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42" y="2403833"/>
            <a:ext cx="554784" cy="530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41681-7196-4726-B0C9-522A6B6FD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63" y="4050427"/>
            <a:ext cx="538776" cy="3937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36A38A-5211-4695-A91A-A5AE233F1AF0}"/>
              </a:ext>
            </a:extLst>
          </p:cNvPr>
          <p:cNvSpPr/>
          <p:nvPr/>
        </p:nvSpPr>
        <p:spPr>
          <a:xfrm>
            <a:off x="8178939" y="2251651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3BFFEE-4634-4B15-87FE-D0DC6BBD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77" y="3091520"/>
            <a:ext cx="476250" cy="799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E27EE-3D77-4C5C-A88A-59B79680460F}"/>
              </a:ext>
            </a:extLst>
          </p:cNvPr>
          <p:cNvSpPr txBox="1"/>
          <p:nvPr/>
        </p:nvSpPr>
        <p:spPr>
          <a:xfrm>
            <a:off x="383985" y="4905186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</a:rPr>
              <a:t>게이머가 조종하는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b="1" dirty="0">
                <a:solidFill>
                  <a:schemeClr val="accent4"/>
                </a:solidFill>
              </a:rPr>
              <a:t>1</a:t>
            </a:r>
            <a:r>
              <a:rPr lang="ko-KR" altLang="en-US" b="1" dirty="0">
                <a:solidFill>
                  <a:schemeClr val="accent4"/>
                </a:solidFill>
              </a:rPr>
              <a:t>개의 캐릭터로 게임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9C36-0A4D-4E83-9328-06B72DADF7FB}"/>
              </a:ext>
            </a:extLst>
          </p:cNvPr>
          <p:cNvSpPr txBox="1"/>
          <p:nvPr/>
        </p:nvSpPr>
        <p:spPr>
          <a:xfrm>
            <a:off x="4183809" y="4893863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</a:rPr>
              <a:t>사방에서 적군이 출현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77545C-82D1-4615-8FD4-1C887BF3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55" y="3080141"/>
            <a:ext cx="476250" cy="79907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E76260-414A-4B27-BD31-248BBC5A3235}"/>
              </a:ext>
            </a:extLst>
          </p:cNvPr>
          <p:cNvGrpSpPr/>
          <p:nvPr/>
        </p:nvGrpSpPr>
        <p:grpSpPr>
          <a:xfrm>
            <a:off x="4373196" y="2486397"/>
            <a:ext cx="129013" cy="350664"/>
            <a:chOff x="4391201" y="2013670"/>
            <a:chExt cx="129013" cy="350664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8DEA6A6-7668-4B31-842A-B47D5E391FCF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1114D4C-A01D-4069-B5F7-4E964C843B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A91C5F-6B9B-45FE-93F4-B77DA6B07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CB0E8A-B38F-4B67-A159-AA7B37D44F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4F2963-2E8A-4F2A-AECD-B60C77008770}"/>
              </a:ext>
            </a:extLst>
          </p:cNvPr>
          <p:cNvCxnSpPr>
            <a:cxnSpLocks/>
          </p:cNvCxnSpPr>
          <p:nvPr/>
        </p:nvCxnSpPr>
        <p:spPr>
          <a:xfrm>
            <a:off x="7367639" y="4165756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05CDD5-DE1B-49A2-BB40-7780212F1B3D}"/>
              </a:ext>
            </a:extLst>
          </p:cNvPr>
          <p:cNvCxnSpPr>
            <a:cxnSpLocks/>
          </p:cNvCxnSpPr>
          <p:nvPr/>
        </p:nvCxnSpPr>
        <p:spPr>
          <a:xfrm>
            <a:off x="7395750" y="4327034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8F841E-9D10-4A8F-8683-0DD628C845CD}"/>
              </a:ext>
            </a:extLst>
          </p:cNvPr>
          <p:cNvCxnSpPr>
            <a:cxnSpLocks/>
          </p:cNvCxnSpPr>
          <p:nvPr/>
        </p:nvCxnSpPr>
        <p:spPr>
          <a:xfrm>
            <a:off x="7388350" y="4479434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7FA955A-3689-46D5-9F79-E9644BA69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39" y="2259738"/>
            <a:ext cx="990600" cy="7048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12C2C-DE72-40DE-90A3-1D65D26B8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09" y="3795314"/>
            <a:ext cx="756217" cy="78502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DB61C0-05E3-4970-B7B4-3C7F1FFD779D}"/>
              </a:ext>
            </a:extLst>
          </p:cNvPr>
          <p:cNvGrpSpPr/>
          <p:nvPr/>
        </p:nvGrpSpPr>
        <p:grpSpPr>
          <a:xfrm>
            <a:off x="4373196" y="3909290"/>
            <a:ext cx="129013" cy="350664"/>
            <a:chOff x="4391201" y="2013670"/>
            <a:chExt cx="129013" cy="350664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FAFD62-C887-4DE7-9446-8C058BDE13D7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62436AA-8C63-4728-9CE5-7516500B7374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A963FD-63BF-4B97-BCF2-99F36E77386B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42E7B8-1CE0-4FC9-BC24-AFA850DE01E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894D6CD-54B9-4033-82F3-F052611A5FD0}"/>
              </a:ext>
            </a:extLst>
          </p:cNvPr>
          <p:cNvSpPr txBox="1"/>
          <p:nvPr/>
        </p:nvSpPr>
        <p:spPr>
          <a:xfrm>
            <a:off x="8178939" y="4887325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</a:rPr>
              <a:t>적군을 피하고 공격하며 생존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8DEB5-C3E7-40AE-BE49-2131B6ADE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81" y="2848007"/>
            <a:ext cx="990600" cy="7048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5ABEE4-D3F4-4366-B222-419B891F0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524" y="3984427"/>
            <a:ext cx="538776" cy="39372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3AD6B73-148C-4785-B1CF-F5BE1575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64" y="2397295"/>
            <a:ext cx="476250" cy="7990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12EABCE-D6B5-402F-AB85-0349AAB8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38" y="2948589"/>
            <a:ext cx="554784" cy="53066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1483D2-87CC-4534-9AB0-BBDAE87BB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66" y="3769402"/>
            <a:ext cx="756217" cy="78502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A1D27D-EA97-4AA5-BC87-B3D0884720F0}"/>
              </a:ext>
            </a:extLst>
          </p:cNvPr>
          <p:cNvGrpSpPr/>
          <p:nvPr/>
        </p:nvGrpSpPr>
        <p:grpSpPr>
          <a:xfrm rot="4436696">
            <a:off x="9737540" y="3076845"/>
            <a:ext cx="129013" cy="350664"/>
            <a:chOff x="4391201" y="2013670"/>
            <a:chExt cx="129013" cy="350664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AAA6B3-AC7B-4861-B8EA-F51C55183B80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3136195-174E-4BA7-9498-D570D91E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1FECE26-4733-4150-9AF3-19506CA87EAC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9185739-3BA0-497D-B7DC-B251728E31C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146D0-4EB3-479C-AEA1-4FB909581945}"/>
              </a:ext>
            </a:extLst>
          </p:cNvPr>
          <p:cNvGrpSpPr/>
          <p:nvPr/>
        </p:nvGrpSpPr>
        <p:grpSpPr>
          <a:xfrm rot="1571385">
            <a:off x="8617272" y="2829027"/>
            <a:ext cx="129013" cy="350664"/>
            <a:chOff x="4391201" y="2013670"/>
            <a:chExt cx="129013" cy="35066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8E762A8-B5F1-4A04-801E-A52CF5DB7436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A355443-0A20-4647-8B1E-9FB21C13989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732AF2F-505A-44D8-A353-26859E08AB4D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0393B77-EF8C-4305-984B-36955AB1888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9E8582E-26F8-4A1C-B25B-57B3F67517F2}"/>
              </a:ext>
            </a:extLst>
          </p:cNvPr>
          <p:cNvGrpSpPr/>
          <p:nvPr/>
        </p:nvGrpSpPr>
        <p:grpSpPr>
          <a:xfrm rot="7381837">
            <a:off x="10894956" y="2672676"/>
            <a:ext cx="129013" cy="350664"/>
            <a:chOff x="4391201" y="2013670"/>
            <a:chExt cx="129013" cy="35066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47A85F-ACC9-46E9-88E6-CB4A0503AB36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70D28AB-C5CE-494E-9954-670096F9B4C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D4CB1F-A445-4EEC-BDFA-ECAEBF258395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3D58B7B-6FD8-46BC-8887-B613AB37AA94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2106E6-67B5-4231-8939-D05044866241}"/>
              </a:ext>
            </a:extLst>
          </p:cNvPr>
          <p:cNvGrpSpPr/>
          <p:nvPr/>
        </p:nvGrpSpPr>
        <p:grpSpPr>
          <a:xfrm>
            <a:off x="8529675" y="3979066"/>
            <a:ext cx="129013" cy="350664"/>
            <a:chOff x="4391201" y="2013670"/>
            <a:chExt cx="129013" cy="350664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199C3B4-39EB-4853-830F-E81A229188F5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35B243C-7BC9-4AD2-86A2-2406AB7CBA79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D4ABF9D-EF7A-4A47-813E-AB4C28CEEBB4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1028C02-AC13-4C75-87BC-2C4123C5051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36F4F5-7AD9-47CC-89D6-33CA0874165E}"/>
              </a:ext>
            </a:extLst>
          </p:cNvPr>
          <p:cNvSpPr txBox="1"/>
          <p:nvPr/>
        </p:nvSpPr>
        <p:spPr>
          <a:xfrm>
            <a:off x="103815" y="1625364"/>
            <a:ext cx="119843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게임 목표</a:t>
            </a:r>
            <a:r>
              <a:rPr lang="en-US" altLang="ko-KR" sz="2800" b="1" dirty="0">
                <a:solidFill>
                  <a:schemeClr val="accent4"/>
                </a:solidFill>
              </a:rPr>
              <a:t>=</a:t>
            </a:r>
            <a:r>
              <a:rPr lang="ko-KR" altLang="en-US" sz="2800" b="1" dirty="0">
                <a:solidFill>
                  <a:schemeClr val="accent4"/>
                </a:solidFill>
              </a:rPr>
              <a:t>오랜 시간동안 생존하고 적군을 제거하며 높은 점수를 올려라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33CB96-3414-4035-9D27-F1F5E652B1D6}"/>
              </a:ext>
            </a:extLst>
          </p:cNvPr>
          <p:cNvSpPr txBox="1"/>
          <p:nvPr/>
        </p:nvSpPr>
        <p:spPr>
          <a:xfrm>
            <a:off x="3382565" y="5779850"/>
            <a:ext cx="54268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HP</a:t>
            </a:r>
            <a:r>
              <a:rPr lang="ko-KR" altLang="en-US" sz="3200" b="1" dirty="0">
                <a:solidFill>
                  <a:schemeClr val="accent4"/>
                </a:solidFill>
              </a:rPr>
              <a:t> 전부 </a:t>
            </a:r>
            <a:r>
              <a:rPr lang="ko-KR" altLang="en-US" sz="3200" b="1" dirty="0" err="1">
                <a:solidFill>
                  <a:schemeClr val="accent4"/>
                </a:solidFill>
              </a:rPr>
              <a:t>소모시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chemeClr val="accent4"/>
                </a:solidFill>
              </a:rPr>
              <a:t>Game Over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/>
      <p:bldP spid="11" grpId="0"/>
      <p:bldP spid="36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91013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ko-KR" altLang="en-US" sz="1400" dirty="0"/>
                        <a:t> 캐릭터 한가지와 그 캐릭터가 사용하는 스킬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개와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능력치와 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필살기가 다른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종류의 캐릭터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격투가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상화좌우의</a:t>
                      </a:r>
                      <a:r>
                        <a:rPr lang="ko-KR" altLang="en-US" sz="1400" dirty="0"/>
                        <a:t> 단순한 움직임과 공격패턴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대각선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곡선 등 변칙적인 움직임과 공격패턴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주기적인 스킬을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적군의 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적군의 종류는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증가하는 능력치와 스킬이 다른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이상의 적군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오래 생존할 수록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일정시간마다 스킬 충전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변화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스킬을 구매할 수 있는 </a:t>
                      </a:r>
                      <a:r>
                        <a:rPr lang="ko-KR" altLang="en-US" sz="1400" dirty="0" err="1"/>
                        <a:t>아이템샵과</a:t>
                      </a:r>
                      <a:r>
                        <a:rPr lang="ko-KR" altLang="en-US" sz="1400" dirty="0"/>
                        <a:t> 캐릭터 업그레이드 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외계행성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블랙홀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한가지 스테이지의 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적군에 따라 다른 등장음악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스테이지마다 다른 음악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캐릭터에 따라 다른 공격과 </a:t>
                      </a:r>
                      <a:r>
                        <a:rPr lang="ko-KR" altLang="en-US" sz="1400" dirty="0" err="1"/>
                        <a:t>스킬음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일정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5828"/>
              </p:ext>
            </p:extLst>
          </p:nvPr>
        </p:nvGraphicFramePr>
        <p:xfrm>
          <a:off x="1500189" y="1705186"/>
          <a:ext cx="9258300" cy="4895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6300789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개수</a:t>
                      </a:r>
                      <a:r>
                        <a:rPr lang="en-US" altLang="ko-KR" sz="1400" dirty="0"/>
                        <a:t>, HP, </a:t>
                      </a:r>
                      <a:r>
                        <a:rPr lang="ko-KR" altLang="en-US" sz="1400" dirty="0"/>
                        <a:t>시간이 표시되는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ko-KR" altLang="en-US" sz="1400" dirty="0" err="1"/>
                        <a:t>스테이지맵을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 전체 사운드를 집어넣는다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마무리 후에 릴리즈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8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자체 평가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3A88BA-9AAB-4030-AE6A-071B79DC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7524"/>
              </p:ext>
            </p:extLst>
          </p:nvPr>
        </p:nvGraphicFramePr>
        <p:xfrm>
          <a:off x="1782762" y="1871424"/>
          <a:ext cx="8626476" cy="311515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13238">
                  <a:extLst>
                    <a:ext uri="{9D8B030D-6E8A-4147-A177-3AD203B41FA5}">
                      <a16:colId xmlns:a16="http://schemas.microsoft.com/office/drawing/2014/main" val="4205320465"/>
                    </a:ext>
                  </a:extLst>
                </a:gridCol>
                <a:gridCol w="4313238">
                  <a:extLst>
                    <a:ext uri="{9D8B030D-6E8A-4147-A177-3AD203B41FA5}">
                      <a16:colId xmlns:a16="http://schemas.microsoft.com/office/drawing/2014/main" val="2751753508"/>
                    </a:ext>
                  </a:extLst>
                </a:gridCol>
              </a:tblGrid>
              <a:tr h="51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(A,B,C,D)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0860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21675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3476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8869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3991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7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423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28</cp:revision>
  <dcterms:created xsi:type="dcterms:W3CDTF">2017-09-18T07:26:39Z</dcterms:created>
  <dcterms:modified xsi:type="dcterms:W3CDTF">2017-10-19T07:56:40Z</dcterms:modified>
</cp:coreProperties>
</file>