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3272-2D62-4FBB-B657-D5CA1CBB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17026-E168-479D-AC69-A64C3BAE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27C3-C103-4CEB-974C-8186972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34BF-F30D-41F9-BD2D-2DC9F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59DED-EBAD-4C72-978D-32D860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8115-E456-4202-BCEA-08C645B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D6185-1B99-4F2B-9512-4CE9E3E3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C5D8-6D6E-4947-9BE3-DF0EA7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1EB6-9F7D-46DD-9944-FDB4D9D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C28A-C0C0-4FF1-ADCC-D8FD485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254E-06B2-4D3B-BD2A-A16C232B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71B3-F74D-4C2F-9259-E2AE2642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5A73-4BBA-4E75-8E33-4E11A03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48FB-B6F8-4E4C-99BB-81CE0C9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5012-E455-4E9F-8DB9-B528113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4DDE-FD8E-42BD-9E62-A3EF857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BC9A-3773-4D99-BEF8-9C4B5036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6D13-6096-400F-B5FA-66726F5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C849-8965-402D-B0F5-535FE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36A5-6992-4414-8B32-CC68747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3AE4-2464-45DC-8032-2D675DD4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7C8F-BBDA-4028-9070-B98D0C8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3E475-B469-43F5-9A6F-912D00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6CF2-4F1D-4817-84F1-1ECA695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96E1-20CA-495E-9831-5548DEA9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E099-C51E-4450-97AD-EE5E88D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BB7E-5784-4332-B838-5126B4CA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1046A-A60C-4038-A6ED-A116720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0A55-271C-4302-9AB6-AD400F8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855BD-F0E4-4A80-9B4B-B6AC342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218B-FEB5-46C7-9664-E88529E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B81-DA31-4681-82F1-AAED40A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BDC80-8013-416A-8701-0A64DEAD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2914-5A6A-4436-8B7C-C44E5B5A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6DB18-B388-44A6-BB16-20D8A979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377E6-18CB-4D48-8EE3-B902FE28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6E5AA-6C19-4C6C-BAB9-2C89227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6D211-4A66-46EF-977B-E5A7C71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C0C3B-CDD3-4E06-A316-DE0136A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E890-6AE2-4922-A303-DA5C740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E15B0-A0FF-4744-B5C1-2E0B7BC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167BB-2C65-4B8B-9EDE-7F3CDDF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E208-E33D-47C0-AD93-7C375D5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0F743-AEAF-4A7C-99FC-D251C73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90AAF-04A2-42B0-8D21-B9A547C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34692-C5C3-484F-A234-7B8A7F3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508C-41B2-4205-BC1F-D511B37D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F7C7-956D-4B10-9F70-0A26D1C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DD85-198F-433A-A1D3-7F01D93D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4035-9E78-4C5F-A641-D418199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2EF83-0B73-4EDE-B652-8B941F4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CD14-CDFC-44ED-ABE4-FD2DB9F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79-85C4-4041-A705-61E60A6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E4C30-6508-4901-B2D9-5B51E5FA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4BBF8-E9E7-47D3-8441-1CB7DCC6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E9C9-EB7F-409A-A73F-626B26A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F1852-9C36-496B-9D41-27DF488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1DF2E-290E-48B1-A177-A2BC14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946D4-D504-4B15-B4A5-0710D83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F254-9DC1-49C8-B405-679D8BC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91E3-D7BD-4A42-A667-1B1B3EF2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2317-43F9-4945-8731-D21FDC87FDE9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2A6AB-7FD9-46C1-835B-4C6B9983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359D3-2FDF-46A1-B399-8E2BC8C0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E888F6-71A8-4C3F-B7C2-FEF722FCFA79}"/>
              </a:ext>
            </a:extLst>
          </p:cNvPr>
          <p:cNvSpPr/>
          <p:nvPr/>
        </p:nvSpPr>
        <p:spPr>
          <a:xfrm>
            <a:off x="1064018" y="1224737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SPACE Survival</a:t>
            </a:r>
            <a:endParaRPr lang="ko-KR" alt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2A85C-6E21-4E44-BCE9-E4C2E10D6046}"/>
              </a:ext>
            </a:extLst>
          </p:cNvPr>
          <p:cNvSpPr/>
          <p:nvPr/>
        </p:nvSpPr>
        <p:spPr>
          <a:xfrm>
            <a:off x="1064018" y="764250"/>
            <a:ext cx="5386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2D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게임프로그래밍 프로젝트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0E6A6-9FDD-4A44-AC85-CA7BEC9568F1}"/>
              </a:ext>
            </a:extLst>
          </p:cNvPr>
          <p:cNvSpPr/>
          <p:nvPr/>
        </p:nvSpPr>
        <p:spPr>
          <a:xfrm>
            <a:off x="4614669" y="5410497"/>
            <a:ext cx="651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2013180008 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35670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A1DE70-2D0D-48B2-A55D-4C7516D7A711}"/>
              </a:ext>
            </a:extLst>
          </p:cNvPr>
          <p:cNvSpPr/>
          <p:nvPr/>
        </p:nvSpPr>
        <p:spPr>
          <a:xfrm>
            <a:off x="4895992" y="338912"/>
            <a:ext cx="2400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106F-173E-45E8-B2AC-BD55EDAF6469}"/>
              </a:ext>
            </a:extLst>
          </p:cNvPr>
          <p:cNvSpPr txBox="1"/>
          <p:nvPr/>
        </p:nvSpPr>
        <p:spPr>
          <a:xfrm>
            <a:off x="842963" y="1900238"/>
            <a:ext cx="5044971" cy="467820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게임 컨셉과 스토리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개발 범위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게임 실행 흐름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개발 일정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93D8-7438-4D61-BC42-3EBACEBC9485}"/>
              </a:ext>
            </a:extLst>
          </p:cNvPr>
          <p:cNvSpPr txBox="1"/>
          <p:nvPr/>
        </p:nvSpPr>
        <p:spPr>
          <a:xfrm>
            <a:off x="5740400" y="2052320"/>
            <a:ext cx="576072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2020</a:t>
            </a:r>
            <a:r>
              <a:rPr lang="ko-KR" altLang="en-US" sz="2800" b="1" dirty="0">
                <a:solidFill>
                  <a:schemeClr val="accent4"/>
                </a:solidFill>
              </a:rPr>
              <a:t>년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핵전쟁과 온난화로 인류는 더 이상 지구에 살 수 없게 되고 새로운 행성을 찾아 떠나게 된다</a:t>
            </a:r>
            <a:r>
              <a:rPr lang="en-US" altLang="ko-KR" sz="2800" b="1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하지만 우주에는 지구인의 이주를 반기지 않는 수많은 종족들이 존재했고</a:t>
            </a:r>
            <a:r>
              <a:rPr lang="en-US" altLang="ko-KR" sz="2800" b="1" dirty="0">
                <a:solidFill>
                  <a:schemeClr val="accent4"/>
                </a:solidFill>
              </a:rPr>
              <a:t>,</a:t>
            </a: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인류가 살기 위해서는 그들의 공격을 헤쳐 나가야 한다</a:t>
            </a:r>
            <a:r>
              <a:rPr lang="en-US" altLang="ko-KR" sz="2800" b="1" dirty="0">
                <a:solidFill>
                  <a:schemeClr val="accent4"/>
                </a:solidFill>
              </a:rPr>
              <a:t>..!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E90D-DC49-43C0-B2B9-F2C5967ABA6F}"/>
              </a:ext>
            </a:extLst>
          </p:cNvPr>
          <p:cNvSpPr/>
          <p:nvPr/>
        </p:nvSpPr>
        <p:spPr>
          <a:xfrm>
            <a:off x="1204278" y="338912"/>
            <a:ext cx="978344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컨셉과 스토리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35356A-CFD1-460C-891B-D55C7914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052320"/>
            <a:ext cx="5524500" cy="3539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56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61039E-8428-4593-8388-D3634B1009A0}"/>
              </a:ext>
            </a:extLst>
          </p:cNvPr>
          <p:cNvSpPr/>
          <p:nvPr/>
        </p:nvSpPr>
        <p:spPr>
          <a:xfrm>
            <a:off x="2311951" y="338912"/>
            <a:ext cx="75680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실행 흐름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0CE43B-336B-4642-AFEB-91596A8ABF04}"/>
              </a:ext>
            </a:extLst>
          </p:cNvPr>
          <p:cNvSpPr/>
          <p:nvPr/>
        </p:nvSpPr>
        <p:spPr>
          <a:xfrm>
            <a:off x="383985" y="2269568"/>
            <a:ext cx="3378635" cy="24429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DC137-1401-4937-B923-DAE6C3037023}"/>
              </a:ext>
            </a:extLst>
          </p:cNvPr>
          <p:cNvSpPr/>
          <p:nvPr/>
        </p:nvSpPr>
        <p:spPr>
          <a:xfrm>
            <a:off x="4281462" y="2258189"/>
            <a:ext cx="3378635" cy="24429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46E07-EAFD-469C-8F1D-9604AACA6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42" y="2403833"/>
            <a:ext cx="554784" cy="5306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141681-7196-4726-B0C9-522A6B6FD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63" y="4050427"/>
            <a:ext cx="538776" cy="3937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36A38A-5211-4695-A91A-A5AE233F1AF0}"/>
              </a:ext>
            </a:extLst>
          </p:cNvPr>
          <p:cNvSpPr/>
          <p:nvPr/>
        </p:nvSpPr>
        <p:spPr>
          <a:xfrm>
            <a:off x="8178939" y="2251651"/>
            <a:ext cx="3378635" cy="24429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3BFFEE-4634-4B15-87FE-D0DC6BBD8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77" y="3091520"/>
            <a:ext cx="476250" cy="799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E27EE-3D77-4C5C-A88A-59B79680460F}"/>
              </a:ext>
            </a:extLst>
          </p:cNvPr>
          <p:cNvSpPr txBox="1"/>
          <p:nvPr/>
        </p:nvSpPr>
        <p:spPr>
          <a:xfrm>
            <a:off x="383985" y="4905186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</a:rPr>
              <a:t>게이머가 조종하는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b="1" dirty="0">
                <a:solidFill>
                  <a:schemeClr val="accent4"/>
                </a:solidFill>
              </a:rPr>
              <a:t>1</a:t>
            </a:r>
            <a:r>
              <a:rPr lang="ko-KR" altLang="en-US" b="1" dirty="0">
                <a:solidFill>
                  <a:schemeClr val="accent4"/>
                </a:solidFill>
              </a:rPr>
              <a:t>개의 캐릭터로 게임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19C36-0A4D-4E83-9328-06B72DADF7FB}"/>
              </a:ext>
            </a:extLst>
          </p:cNvPr>
          <p:cNvSpPr txBox="1"/>
          <p:nvPr/>
        </p:nvSpPr>
        <p:spPr>
          <a:xfrm>
            <a:off x="4183809" y="4893863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</a:rPr>
              <a:t>사방에서 적군이 출현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77545C-82D1-4615-8FD4-1C887BF3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55" y="3080141"/>
            <a:ext cx="476250" cy="79907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E76260-414A-4B27-BD31-248BBC5A3235}"/>
              </a:ext>
            </a:extLst>
          </p:cNvPr>
          <p:cNvGrpSpPr/>
          <p:nvPr/>
        </p:nvGrpSpPr>
        <p:grpSpPr>
          <a:xfrm>
            <a:off x="4373196" y="2486397"/>
            <a:ext cx="129013" cy="350664"/>
            <a:chOff x="4391201" y="2013670"/>
            <a:chExt cx="129013" cy="350664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8DEA6A6-7668-4B31-842A-B47D5E391FCF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1114D4C-A01D-4069-B5F7-4E964C843B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FA91C5F-6B9B-45FE-93F4-B77DA6B0742E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CB0E8A-B38F-4B67-A159-AA7B37D44F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4F2963-2E8A-4F2A-AECD-B60C77008770}"/>
              </a:ext>
            </a:extLst>
          </p:cNvPr>
          <p:cNvCxnSpPr>
            <a:cxnSpLocks/>
          </p:cNvCxnSpPr>
          <p:nvPr/>
        </p:nvCxnSpPr>
        <p:spPr>
          <a:xfrm>
            <a:off x="7367639" y="4165756"/>
            <a:ext cx="107109" cy="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05CDD5-DE1B-49A2-BB40-7780212F1B3D}"/>
              </a:ext>
            </a:extLst>
          </p:cNvPr>
          <p:cNvCxnSpPr>
            <a:cxnSpLocks/>
          </p:cNvCxnSpPr>
          <p:nvPr/>
        </p:nvCxnSpPr>
        <p:spPr>
          <a:xfrm>
            <a:off x="7395750" y="4327034"/>
            <a:ext cx="107109" cy="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8F841E-9D10-4A8F-8683-0DD628C845CD}"/>
              </a:ext>
            </a:extLst>
          </p:cNvPr>
          <p:cNvCxnSpPr>
            <a:cxnSpLocks/>
          </p:cNvCxnSpPr>
          <p:nvPr/>
        </p:nvCxnSpPr>
        <p:spPr>
          <a:xfrm>
            <a:off x="7388350" y="4479434"/>
            <a:ext cx="107109" cy="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B7FA955A-3689-46D5-9F79-E9644BA69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39" y="2259738"/>
            <a:ext cx="990600" cy="7048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12C2C-DE72-40DE-90A3-1D65D26B8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09" y="3795314"/>
            <a:ext cx="756217" cy="78502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4DB61C0-05E3-4970-B7B4-3C7F1FFD779D}"/>
              </a:ext>
            </a:extLst>
          </p:cNvPr>
          <p:cNvGrpSpPr/>
          <p:nvPr/>
        </p:nvGrpSpPr>
        <p:grpSpPr>
          <a:xfrm>
            <a:off x="4373196" y="3909290"/>
            <a:ext cx="129013" cy="350664"/>
            <a:chOff x="4391201" y="2013670"/>
            <a:chExt cx="129013" cy="350664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FAFD62-C887-4DE7-9446-8C058BDE13D7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62436AA-8C63-4728-9CE5-7516500B7374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1A963FD-63BF-4B97-BCF2-99F36E77386B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942E7B8-1CE0-4FC9-BC24-AFA850DE01E3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894D6CD-54B9-4033-82F3-F052611A5FD0}"/>
              </a:ext>
            </a:extLst>
          </p:cNvPr>
          <p:cNvSpPr txBox="1"/>
          <p:nvPr/>
        </p:nvSpPr>
        <p:spPr>
          <a:xfrm>
            <a:off x="8178939" y="4887325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</a:rPr>
              <a:t>적군을 피하고 공격하며 생존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8DEB5-C3E7-40AE-BE49-2131B6ADE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81" y="2848007"/>
            <a:ext cx="990600" cy="70485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5ABEE4-D3F4-4366-B222-419B891F0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524" y="3984427"/>
            <a:ext cx="538776" cy="39372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3AD6B73-148C-4785-B1CF-F5BE15757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64" y="2397295"/>
            <a:ext cx="476250" cy="79907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12EABCE-D6B5-402F-AB85-0349AAB8B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38" y="2948589"/>
            <a:ext cx="554784" cy="53066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81483D2-87CC-4534-9AB0-BBDAE87BB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66" y="3769402"/>
            <a:ext cx="756217" cy="78502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A1D27D-EA97-4AA5-BC87-B3D0884720F0}"/>
              </a:ext>
            </a:extLst>
          </p:cNvPr>
          <p:cNvGrpSpPr/>
          <p:nvPr/>
        </p:nvGrpSpPr>
        <p:grpSpPr>
          <a:xfrm rot="4436696">
            <a:off x="9737540" y="3076845"/>
            <a:ext cx="129013" cy="350664"/>
            <a:chOff x="4391201" y="2013670"/>
            <a:chExt cx="129013" cy="350664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BAAA6B3-AC7B-4861-B8EA-F51C55183B80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3136195-174E-4BA7-9498-D570D91E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1FECE26-4733-4150-9AF3-19506CA87EAC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9185739-3BA0-497D-B7DC-B251728E31C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D146D0-4EB3-479C-AEA1-4FB909581945}"/>
              </a:ext>
            </a:extLst>
          </p:cNvPr>
          <p:cNvGrpSpPr/>
          <p:nvPr/>
        </p:nvGrpSpPr>
        <p:grpSpPr>
          <a:xfrm rot="1571385">
            <a:off x="8617272" y="2829027"/>
            <a:ext cx="129013" cy="350664"/>
            <a:chOff x="4391201" y="2013670"/>
            <a:chExt cx="129013" cy="35066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8E762A8-B5F1-4A04-801E-A52CF5DB7436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A355443-0A20-4647-8B1E-9FB21C13989A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732AF2F-505A-44D8-A353-26859E08AB4D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0393B77-EF8C-4305-984B-36955AB18883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9E8582E-26F8-4A1C-B25B-57B3F67517F2}"/>
              </a:ext>
            </a:extLst>
          </p:cNvPr>
          <p:cNvGrpSpPr/>
          <p:nvPr/>
        </p:nvGrpSpPr>
        <p:grpSpPr>
          <a:xfrm rot="7381837">
            <a:off x="10894956" y="2672676"/>
            <a:ext cx="129013" cy="350664"/>
            <a:chOff x="4391201" y="2013670"/>
            <a:chExt cx="129013" cy="350664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A47A85F-ACC9-46E9-88E6-CB4A0503AB36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70D28AB-C5CE-494E-9954-670096F9B4CA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7D4CB1F-A445-4EEC-BDFA-ECAEBF258395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3D58B7B-6FD8-46BC-8887-B613AB37AA94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2106E6-67B5-4231-8939-D05044866241}"/>
              </a:ext>
            </a:extLst>
          </p:cNvPr>
          <p:cNvGrpSpPr/>
          <p:nvPr/>
        </p:nvGrpSpPr>
        <p:grpSpPr>
          <a:xfrm>
            <a:off x="8529675" y="3979066"/>
            <a:ext cx="129013" cy="350664"/>
            <a:chOff x="4391201" y="2013670"/>
            <a:chExt cx="129013" cy="350664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199C3B4-39EB-4853-830F-E81A229188F5}"/>
                </a:ext>
              </a:extLst>
            </p:cNvPr>
            <p:cNvCxnSpPr/>
            <p:nvPr/>
          </p:nvCxnSpPr>
          <p:spPr>
            <a:xfrm>
              <a:off x="4397122" y="2013670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35B243C-7BC9-4AD2-86A2-2406AB7CBA79}"/>
                </a:ext>
              </a:extLst>
            </p:cNvPr>
            <p:cNvCxnSpPr>
              <a:cxnSpLocks/>
            </p:cNvCxnSpPr>
            <p:nvPr/>
          </p:nvCxnSpPr>
          <p:spPr>
            <a:xfrm>
              <a:off x="4398602" y="2139436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D4ABF9D-EF7A-4A47-813E-AB4C28CEEBB4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1" y="225632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1028C02-AC13-4C75-87BC-2C4123C50518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79" y="2364334"/>
              <a:ext cx="121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36F4F5-7AD9-47CC-89D6-33CA0874165E}"/>
              </a:ext>
            </a:extLst>
          </p:cNvPr>
          <p:cNvSpPr txBox="1"/>
          <p:nvPr/>
        </p:nvSpPr>
        <p:spPr>
          <a:xfrm>
            <a:off x="103815" y="1625364"/>
            <a:ext cx="1198437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ko-KR" altLang="en-US" sz="2800" b="1" dirty="0">
                <a:solidFill>
                  <a:schemeClr val="accent4"/>
                </a:solidFill>
              </a:rPr>
              <a:t>게임 목표</a:t>
            </a:r>
            <a:r>
              <a:rPr lang="en-US" altLang="ko-KR" sz="2800" b="1" dirty="0">
                <a:solidFill>
                  <a:schemeClr val="accent4"/>
                </a:solidFill>
              </a:rPr>
              <a:t>=</a:t>
            </a:r>
            <a:r>
              <a:rPr lang="ko-KR" altLang="en-US" sz="2800" b="1" dirty="0">
                <a:solidFill>
                  <a:schemeClr val="accent4"/>
                </a:solidFill>
              </a:rPr>
              <a:t>오랜 시간동안 생존하고 적군을 제거하며 높은 점수를 올려라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33CB96-3414-4035-9D27-F1F5E652B1D6}"/>
              </a:ext>
            </a:extLst>
          </p:cNvPr>
          <p:cNvSpPr txBox="1"/>
          <p:nvPr/>
        </p:nvSpPr>
        <p:spPr>
          <a:xfrm>
            <a:off x="3382565" y="5779850"/>
            <a:ext cx="542687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HP</a:t>
            </a:r>
            <a:r>
              <a:rPr lang="ko-KR" altLang="en-US" sz="3200" b="1" dirty="0">
                <a:solidFill>
                  <a:schemeClr val="accent4"/>
                </a:solidFill>
              </a:rPr>
              <a:t> 전부 </a:t>
            </a:r>
            <a:r>
              <a:rPr lang="ko-KR" altLang="en-US" sz="3200" b="1" dirty="0" err="1">
                <a:solidFill>
                  <a:schemeClr val="accent4"/>
                </a:solidFill>
              </a:rPr>
              <a:t>소모시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en-US" altLang="ko-KR" sz="3200" b="1" dirty="0">
                <a:solidFill>
                  <a:schemeClr val="accent4"/>
                </a:solidFill>
              </a:rPr>
              <a:t>Game Over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/>
      <p:bldP spid="11" grpId="0"/>
      <p:bldP spid="36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BBE739-8CA5-4F3D-BE38-7F43EFFA3D49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25496F-381A-456E-8DD2-D4342C33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91013"/>
              </p:ext>
            </p:extLst>
          </p:nvPr>
        </p:nvGraphicFramePr>
        <p:xfrm>
          <a:off x="1457325" y="1705186"/>
          <a:ext cx="8986837" cy="4209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0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3746387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3746387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</a:tblGrid>
              <a:tr h="44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솔져</a:t>
                      </a:r>
                      <a:r>
                        <a:rPr lang="ko-KR" altLang="en-US" sz="1400" dirty="0"/>
                        <a:t> 캐릭터 한가지와 그 캐릭터가 사용하는 스킬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개와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능력치와 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필살기가 다른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가지 종류의 캐릭터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솔져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격투가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검사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상화좌우의</a:t>
                      </a:r>
                      <a:r>
                        <a:rPr lang="ko-KR" altLang="en-US" sz="1400" dirty="0"/>
                        <a:t> 단순한 움직임과 공격패턴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상화좌우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대각선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곡선 등 변칙적인 움직임과 공격패턴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주기적인 스킬을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시간의 흐름에 따라 적군의 수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적군의 종류는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시간의 흐름에 따라 증가하는 능력치와 스킬이 다른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이상의 적군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오래 생존할 수록 점수 증가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일정시간마다 스킬 충전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변화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스킬을 구매할 수 있는 </a:t>
                      </a:r>
                      <a:r>
                        <a:rPr lang="ko-KR" altLang="en-US" sz="1400" dirty="0" err="1"/>
                        <a:t>아이템샵과</a:t>
                      </a:r>
                      <a:r>
                        <a:rPr lang="ko-KR" altLang="en-US" sz="1400" dirty="0"/>
                        <a:t> 캐릭터 업그레이드 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우주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우주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외계행성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블랙홀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한가지 스테이지의 배경음악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적군에 따라 다른 등장음악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스테이지마다 다른 음악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캐릭터에 따라 다른 공격과 </a:t>
                      </a:r>
                      <a:r>
                        <a:rPr lang="ko-KR" altLang="en-US" sz="1400" dirty="0" err="1"/>
                        <a:t>스킬음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6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9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EE820-BCA2-4944-8D5D-7C6DD965CC9E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일정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4D1F06-8DE1-4D0C-835A-F16E5FD1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25828"/>
              </p:ext>
            </p:extLst>
          </p:nvPr>
        </p:nvGraphicFramePr>
        <p:xfrm>
          <a:off x="1500189" y="1705186"/>
          <a:ext cx="9258300" cy="4895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6300789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</a:tblGrid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게임 개발에 필요한 리소스를 수집한다</a:t>
                      </a:r>
                      <a:r>
                        <a:rPr lang="en-US" altLang="ko-KR" sz="14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아군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적군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스킬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게이머가 직접 조종하는 주인공 오브젝트의 기본 초기값과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움직임등을</a:t>
                      </a:r>
                      <a:r>
                        <a:rPr lang="ko-KR" altLang="en-US" sz="1400" dirty="0"/>
                        <a:t> 설정하여 객체를 생성한다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적군 오브젝트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적군의 오브젝트를 종류에 따라 다른 이미지와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능력치값</a:t>
                      </a:r>
                      <a:r>
                        <a:rPr lang="ko-KR" altLang="en-US" sz="1400" dirty="0"/>
                        <a:t> 등을 설정하여 객체를 생성한다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캐릭터와 적군이 사용하는 스킬을 구현한다</a:t>
                      </a:r>
                      <a:r>
                        <a:rPr lang="en-US" altLang="ko-KR" sz="1400" dirty="0"/>
                        <a:t>. (</a:t>
                      </a:r>
                      <a:r>
                        <a:rPr lang="ko-KR" altLang="en-US" sz="1400" dirty="0"/>
                        <a:t>종류별로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가지씩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 점검하고 시간이 되면 필살기와 그 외 추가 구현한다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맵과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개수</a:t>
                      </a:r>
                      <a:r>
                        <a:rPr lang="en-US" altLang="ko-KR" sz="1400" dirty="0"/>
                        <a:t>, HP, </a:t>
                      </a:r>
                      <a:r>
                        <a:rPr lang="ko-KR" altLang="en-US" sz="1400" dirty="0"/>
                        <a:t>시간이 표시되는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ko-KR" altLang="en-US" sz="1400" dirty="0" err="1"/>
                        <a:t>스테이지맵을</a:t>
                      </a:r>
                      <a:r>
                        <a:rPr lang="ko-KR" altLang="en-US" sz="1400" dirty="0"/>
                        <a:t> 구현한다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등 전체 사운드를 집어넣는다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11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마무리 후에 릴리즈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8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9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자체 평가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3A88BA-9AAB-4030-AE6A-071B79DCC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87524"/>
              </p:ext>
            </p:extLst>
          </p:nvPr>
        </p:nvGraphicFramePr>
        <p:xfrm>
          <a:off x="1782762" y="1871424"/>
          <a:ext cx="8626476" cy="311515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313238">
                  <a:extLst>
                    <a:ext uri="{9D8B030D-6E8A-4147-A177-3AD203B41FA5}">
                      <a16:colId xmlns:a16="http://schemas.microsoft.com/office/drawing/2014/main" val="4205320465"/>
                    </a:ext>
                  </a:extLst>
                </a:gridCol>
                <a:gridCol w="4313238">
                  <a:extLst>
                    <a:ext uri="{9D8B030D-6E8A-4147-A177-3AD203B41FA5}">
                      <a16:colId xmlns:a16="http://schemas.microsoft.com/office/drawing/2014/main" val="2751753508"/>
                    </a:ext>
                  </a:extLst>
                </a:gridCol>
              </a:tblGrid>
              <a:tr h="519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r>
                        <a:rPr lang="en-US" altLang="ko-KR" dirty="0"/>
                        <a:t>(A,B,C,D)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408600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621675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3476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388690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73991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87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CB149-5176-4887-900B-61C019ABF7F3}"/>
              </a:ext>
            </a:extLst>
          </p:cNvPr>
          <p:cNvSpPr/>
          <p:nvPr/>
        </p:nvSpPr>
        <p:spPr>
          <a:xfrm>
            <a:off x="3026089" y="2705725"/>
            <a:ext cx="61398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423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우주에서 살아남기</dc:title>
  <dc:creator>Dohyun</dc:creator>
  <cp:lastModifiedBy>노도현</cp:lastModifiedBy>
  <cp:revision>26</cp:revision>
  <dcterms:created xsi:type="dcterms:W3CDTF">2017-09-18T07:26:39Z</dcterms:created>
  <dcterms:modified xsi:type="dcterms:W3CDTF">2017-10-17T07:26:02Z</dcterms:modified>
</cp:coreProperties>
</file>