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60AF-E482-49BE-B011-D93D6DA67833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67352-15D8-4146-A1DB-DE37CCF2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기획 발표 주차부터 </a:t>
            </a:r>
            <a:r>
              <a:rPr lang="ko-KR" altLang="en-US" dirty="0" err="1"/>
              <a:t>커밋을</a:t>
            </a:r>
            <a:r>
              <a:rPr lang="ko-KR" altLang="en-US" dirty="0"/>
              <a:t> 시작하였으며 </a:t>
            </a:r>
            <a:r>
              <a:rPr lang="en-US" altLang="ko-KR" dirty="0"/>
              <a:t>1</a:t>
            </a:r>
            <a:r>
              <a:rPr lang="ko-KR" altLang="en-US" dirty="0"/>
              <a:t>주차와 </a:t>
            </a:r>
            <a:r>
              <a:rPr lang="en-US" altLang="ko-KR" dirty="0"/>
              <a:t>2</a:t>
            </a:r>
            <a:r>
              <a:rPr lang="ko-KR" altLang="en-US" dirty="0"/>
              <a:t>주차 주말 </a:t>
            </a:r>
            <a:r>
              <a:rPr lang="en-US" altLang="ko-KR" dirty="0"/>
              <a:t>2</a:t>
            </a:r>
            <a:r>
              <a:rPr lang="ko-KR" altLang="en-US" dirty="0"/>
              <a:t>일 제외하고는 현재 </a:t>
            </a:r>
            <a:r>
              <a:rPr lang="en-US" altLang="ko-KR" dirty="0"/>
              <a:t>5</a:t>
            </a:r>
            <a:r>
              <a:rPr lang="ko-KR" altLang="en-US" dirty="0"/>
              <a:t>주차까지 전부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 err="1"/>
              <a:t>커밋</a:t>
            </a:r>
            <a:r>
              <a:rPr lang="ko-KR" altLang="en-US" dirty="0"/>
              <a:t> 실행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67352-15D8-4146-A1DB-DE37CCF223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3762380" y="1785462"/>
            <a:ext cx="4667240" cy="563231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게임 컨셉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b="1" dirty="0">
                <a:solidFill>
                  <a:srgbClr val="FFC000"/>
                </a:solidFill>
              </a:rPr>
              <a:t> 개발 범위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3. </a:t>
            </a:r>
            <a:r>
              <a:rPr lang="ko-KR" altLang="en-US" sz="4400" b="1" dirty="0">
                <a:solidFill>
                  <a:srgbClr val="FFC000"/>
                </a:solidFill>
              </a:rPr>
              <a:t>개발 상황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4. GIT COMMITS</a:t>
            </a:r>
          </a:p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srgbClr val="FFC000"/>
                </a:solidFill>
              </a:rPr>
              <a:t>5. </a:t>
            </a:r>
            <a:r>
              <a:rPr lang="ko-KR" altLang="en-US" sz="4400" b="1" dirty="0">
                <a:solidFill>
                  <a:srgbClr val="FFC000"/>
                </a:solidFill>
              </a:rPr>
              <a:t>게임시연</a:t>
            </a:r>
            <a:endParaRPr lang="en-US" altLang="ko-KR" sz="4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58155" y="1785462"/>
            <a:ext cx="5760720" cy="4401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외계인들의 공격에서 살아남아야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외계인들을 회피하고 공격하라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스킬과 필살기를 적절히 활용하라</a:t>
            </a:r>
            <a:r>
              <a:rPr lang="en-US" altLang="ko-KR" sz="2800" b="1" dirty="0">
                <a:solidFill>
                  <a:schemeClr val="accent4"/>
                </a:solidFill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accent4"/>
                </a:solidFill>
              </a:rPr>
              <a:t>오랜 시간 생존해서 높은 스코어를 달성하라</a:t>
            </a:r>
            <a:r>
              <a:rPr lang="en-US" altLang="ko-KR" sz="2800" b="1" dirty="0">
                <a:solidFill>
                  <a:schemeClr val="accent4"/>
                </a:solidFill>
              </a:rPr>
              <a:t>! 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568031-9028-4FB9-90E1-6033CBBB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6" y="1785462"/>
            <a:ext cx="5069181" cy="38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18953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7492774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한가지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컨트롤은 전방향으로 가능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가지 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</a:t>
                      </a:r>
                      <a:r>
                        <a:rPr lang="en-US" altLang="ko-KR" sz="1400" dirty="0"/>
                        <a:t>monster 4</a:t>
                      </a:r>
                      <a:r>
                        <a:rPr lang="ko-KR" altLang="en-US" sz="1400" dirty="0"/>
                        <a:t>가지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가능하다면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가지까지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시간에 따라 적군 </a:t>
                      </a:r>
                      <a:r>
                        <a:rPr lang="en-US" altLang="ko-KR" sz="1400" dirty="0"/>
                        <a:t>monster </a:t>
                      </a:r>
                      <a:r>
                        <a:rPr lang="ko-KR" altLang="en-US" sz="1400" dirty="0"/>
                        <a:t>등장 빈도의 증가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강력한 </a:t>
                      </a:r>
                      <a:r>
                        <a:rPr lang="en-US" altLang="ko-KR" sz="1400" dirty="0"/>
                        <a:t>boss monster, 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횟수와 스킬 사용 횟수에 제한을 두어 난이도 조정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적군을 처치할 수록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상승하며 </a:t>
                      </a:r>
                      <a:r>
                        <a:rPr lang="en-US" altLang="ko-KR" sz="1400" dirty="0"/>
                        <a:t>score</a:t>
                      </a:r>
                      <a:r>
                        <a:rPr lang="ko-KR" altLang="en-US" sz="1400" dirty="0"/>
                        <a:t>에 따라 </a:t>
                      </a:r>
                      <a:r>
                        <a:rPr lang="en-US" altLang="ko-KR" sz="1400" dirty="0"/>
                        <a:t>attack </a:t>
                      </a:r>
                      <a:r>
                        <a:rPr lang="ko-KR" altLang="en-US" sz="1400" dirty="0"/>
                        <a:t>업그레이드</a:t>
                      </a:r>
                      <a:r>
                        <a:rPr lang="en-US" altLang="ko-KR" sz="1400" dirty="0"/>
                        <a:t>,  </a:t>
                      </a:r>
                      <a:r>
                        <a:rPr lang="ko-KR" altLang="en-US" sz="1400" dirty="0"/>
                        <a:t>시간에 따라서 필살기와 스킬 횟수 늘려주는 아이템 출현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몬스터 처치 시 보상 있음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Space</a:t>
                      </a:r>
                      <a:r>
                        <a:rPr lang="ko-KR" altLang="en-US" sz="1400" dirty="0"/>
                        <a:t>맵 하나로 고정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사용시의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사운드</a:t>
                      </a:r>
                      <a:r>
                        <a:rPr lang="en-US" altLang="ko-KR" sz="1400" dirty="0"/>
                        <a:t>, monster</a:t>
                      </a:r>
                      <a:r>
                        <a:rPr lang="ko-KR" altLang="en-US" sz="1400" dirty="0"/>
                        <a:t>들의 피격 시 사운드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사운드</a:t>
                      </a:r>
                      <a:r>
                        <a:rPr lang="en-US" altLang="ko-KR" sz="1400" dirty="0"/>
                        <a:t>, boss monster</a:t>
                      </a:r>
                      <a:r>
                        <a:rPr lang="ko-KR" altLang="en-US" sz="1400" dirty="0"/>
                        <a:t>의 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시의 사운드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상황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5171"/>
              </p:ext>
            </p:extLst>
          </p:nvPr>
        </p:nvGraphicFramePr>
        <p:xfrm>
          <a:off x="1066800" y="1633929"/>
          <a:ext cx="10058400" cy="46372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8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693703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2087420145"/>
                    </a:ext>
                  </a:extLst>
                </a:gridCol>
              </a:tblGrid>
              <a:tr h="420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 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개발계획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현재 개발상황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아군캐릭터 </a:t>
                      </a:r>
                      <a:r>
                        <a:rPr lang="en-US" altLang="ko-KR" sz="1400" b="0" dirty="0"/>
                        <a:t>soldier, </a:t>
                      </a:r>
                      <a:r>
                        <a:rPr lang="ko-KR" altLang="en-US" sz="1400" b="0" dirty="0"/>
                        <a:t>적군 </a:t>
                      </a:r>
                      <a:r>
                        <a:rPr lang="en-US" altLang="ko-KR" sz="1400" b="0" dirty="0"/>
                        <a:t>monster, </a:t>
                      </a:r>
                      <a:r>
                        <a:rPr lang="ko-KR" altLang="en-US" sz="1400" b="0" dirty="0"/>
                        <a:t>보스</a:t>
                      </a:r>
                      <a:r>
                        <a:rPr lang="en-US" altLang="ko-KR" sz="1400" b="0" dirty="0"/>
                        <a:t>, space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special attack, attack, attack effect </a:t>
                      </a:r>
                      <a:r>
                        <a:rPr lang="ko-KR" altLang="en-US" sz="1400" b="0" dirty="0"/>
                        <a:t>등의 리소스 수집 및 편집완료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1861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움직임과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사용시의 모션까지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Power, plant, swage, eye </a:t>
                      </a:r>
                      <a:r>
                        <a:rPr lang="ko-KR" altLang="en-US" sz="1400" dirty="0"/>
                        <a:t>등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가지의 </a:t>
                      </a:r>
                      <a:r>
                        <a:rPr lang="en-US" altLang="ko-KR" sz="1400" dirty="0"/>
                        <a:t>monster</a:t>
                      </a:r>
                      <a:r>
                        <a:rPr lang="ko-KR" altLang="en-US" sz="1400" dirty="0"/>
                        <a:t>의 각각의 능력치와 속도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처치 시 획득 점수 등을 설정하여 구현 완료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 </a:t>
                      </a:r>
                      <a:r>
                        <a:rPr lang="ko-KR" altLang="en-US" sz="1400" dirty="0"/>
                        <a:t>의 수류탄 스킬 구현 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적군은 스킬은 안 쓰는 것으로 변경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보스만 스킬을 사용하도록 할 예정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아군 캐릭터 </a:t>
                      </a:r>
                      <a:r>
                        <a:rPr lang="en-US" altLang="ko-KR" sz="1400" dirty="0"/>
                        <a:t>soldier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dirty="0" err="1"/>
                        <a:t>필살기</a:t>
                      </a:r>
                      <a:r>
                        <a:rPr lang="ko-KR" altLang="en-US" sz="1400" dirty="0"/>
                        <a:t> 구현완료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밸런스 조정을 위한 </a:t>
                      </a:r>
                      <a:r>
                        <a:rPr lang="en-US" altLang="ko-KR" sz="1400" dirty="0" err="1"/>
                        <a:t>ui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score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 구현 진행중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1848685" y="338912"/>
            <a:ext cx="84946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GIT COMMITS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4B92-7257-4599-83A2-29AC3568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8" y="1785462"/>
            <a:ext cx="7781925" cy="44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2" y="2705725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시연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401</Words>
  <Application>Microsoft Office PowerPoint</Application>
  <PresentationFormat>와이드스크린</PresentationFormat>
  <Paragraphs>63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36</cp:revision>
  <dcterms:created xsi:type="dcterms:W3CDTF">2017-09-18T07:26:39Z</dcterms:created>
  <dcterms:modified xsi:type="dcterms:W3CDTF">2017-11-21T08:13:48Z</dcterms:modified>
</cp:coreProperties>
</file>