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5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860AF-E482-49BE-B011-D93D6DA67833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67352-15D8-4146-A1DB-DE37CC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971836" y="764250"/>
            <a:ext cx="7497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 </a:t>
            </a:r>
            <a:r>
              <a:rPr lang="en-US" altLang="ko-KR" sz="3200" b="1" dirty="0">
                <a:ln/>
                <a:solidFill>
                  <a:schemeClr val="accent4"/>
                </a:solidFill>
              </a:rPr>
              <a:t>– 4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차 발표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3762380" y="1785462"/>
            <a:ext cx="6167073" cy="313932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b="1" dirty="0">
                <a:solidFill>
                  <a:srgbClr val="FFC000"/>
                </a:solidFill>
              </a:rPr>
              <a:t> 게임 소개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b="1" dirty="0">
                <a:solidFill>
                  <a:srgbClr val="FFC000"/>
                </a:solidFill>
              </a:rPr>
              <a:t> 개발 진척도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FFC000"/>
                </a:solidFill>
              </a:rPr>
              <a:t>3. </a:t>
            </a:r>
            <a:r>
              <a:rPr lang="ko-KR" altLang="en-US" sz="4400" b="1" dirty="0">
                <a:solidFill>
                  <a:srgbClr val="FFC000"/>
                </a:solidFill>
              </a:rPr>
              <a:t>잘된 점 및 아쉬운 점</a:t>
            </a:r>
            <a:endParaRPr lang="en-US" altLang="ko-KR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58155" y="1785462"/>
            <a:ext cx="576072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몰려오는 외계인들을 회피하고 공격하여 처치하라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스킬과 필살기를 적절히 활용하라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오랜 시간 생존해서 높은 스코어를 달성하라</a:t>
            </a:r>
            <a:r>
              <a:rPr lang="en-US" altLang="ko-KR" sz="2800" b="1" dirty="0">
                <a:solidFill>
                  <a:schemeClr val="accent4"/>
                </a:solidFill>
              </a:rPr>
              <a:t>! 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170339" y="338912"/>
            <a:ext cx="1185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몰려오는 외계인으로부터 살아남아라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!</a:t>
            </a:r>
            <a:endParaRPr lang="ko-KR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568031-9028-4FB9-90E1-6033CBBB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6" y="1785462"/>
            <a:ext cx="5069181" cy="38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050134" y="338912"/>
            <a:ext cx="60917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진척도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50945"/>
              </p:ext>
            </p:extLst>
          </p:nvPr>
        </p:nvGraphicFramePr>
        <p:xfrm>
          <a:off x="1066800" y="1633929"/>
          <a:ext cx="10058400" cy="50498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18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693703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627520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096337730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2087420145"/>
                    </a:ext>
                  </a:extLst>
                </a:gridCol>
              </a:tblGrid>
              <a:tr h="316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 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개발계획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실제 완료 범위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진척도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48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게임 개발에 필요한 리소스를 수집한다</a:t>
                      </a:r>
                      <a:r>
                        <a:rPr lang="en-US" altLang="ko-KR" sz="12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아군 캐릭터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적군 캐릭터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배경화면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스킬</a:t>
                      </a:r>
                      <a:r>
                        <a:rPr lang="en-US" altLang="ko-KR" sz="1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모든 리소스 수집완료 </a:t>
                      </a:r>
                      <a:endParaRPr lang="en-US" altLang="ko-K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321861"/>
                  </a:ext>
                </a:extLst>
              </a:tr>
              <a:tr h="6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게이머가 직접 조종하는 주인공 오브젝트의 기본 초기값과 이미지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움직임 등을 설정하여 객체를 생성한다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자유로운 움직임 가능한 </a:t>
                      </a:r>
                      <a:r>
                        <a:rPr lang="en-US" altLang="ko-KR" sz="1200" dirty="0"/>
                        <a:t>Soldier </a:t>
                      </a:r>
                      <a:r>
                        <a:rPr lang="ko-KR" altLang="en-US" sz="1200" dirty="0"/>
                        <a:t>객체 구현완료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100%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적군의 오브젝트를 종류에 따라 다른 이미지와 움직임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능력치값</a:t>
                      </a:r>
                      <a:r>
                        <a:rPr lang="ko-KR" altLang="en-US" sz="1200" dirty="0"/>
                        <a:t> 등을 설정하여 객체를 생성한다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가지 종류의 적군 </a:t>
                      </a:r>
                      <a:r>
                        <a:rPr lang="en-US" altLang="ko-KR" sz="1200" dirty="0"/>
                        <a:t>monster </a:t>
                      </a:r>
                      <a:r>
                        <a:rPr lang="ko-KR" altLang="en-US" sz="1200" dirty="0"/>
                        <a:t>객체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종류 수가 아쉬움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80%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48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주인공 캐릭터와 적군이 사용하는 스킬을 구현한다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종류별로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가지씩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주인공 캐릭터의 스킬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적군은 스킬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70%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48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중간 점검하고 시간이 되면 필살기와 그 외 추가 구현한다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Soldier</a:t>
                      </a:r>
                      <a:r>
                        <a:rPr lang="ko-KR" altLang="en-US" sz="1200" dirty="0"/>
                        <a:t>의 필살기와 </a:t>
                      </a:r>
                      <a:r>
                        <a:rPr lang="en-US" altLang="ko-KR" sz="1200" dirty="0"/>
                        <a:t>boss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48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맵과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점수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 개수</a:t>
                      </a:r>
                      <a:r>
                        <a:rPr lang="en-US" altLang="ko-KR" sz="1200" dirty="0"/>
                        <a:t>, HP, </a:t>
                      </a:r>
                      <a:r>
                        <a:rPr lang="ko-KR" altLang="en-US" sz="1200" dirty="0"/>
                        <a:t>시간이 표시되는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ko-KR" altLang="en-US" sz="1200" dirty="0" err="1"/>
                        <a:t>스테이지맵을</a:t>
                      </a:r>
                      <a:r>
                        <a:rPr lang="ko-KR" altLang="en-US" sz="1200" dirty="0"/>
                        <a:t> 구현한다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계획에서 시간제외 모두 완료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스테이지가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개인 것이 아쉬움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69147"/>
                  </a:ext>
                </a:extLst>
              </a:tr>
              <a:tr h="891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피격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필살기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게임오버 등 전체 사운드를 집어넣는다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총알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수류탄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필살기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</a:t>
                      </a:r>
                      <a:r>
                        <a:rPr lang="ko-KR" altLang="en-US" sz="1200" dirty="0" err="1"/>
                        <a:t>배경음</a:t>
                      </a:r>
                      <a:r>
                        <a:rPr lang="ko-KR" altLang="en-US" sz="1200" dirty="0"/>
                        <a:t> 구현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게임오버 와 </a:t>
                      </a:r>
                      <a:r>
                        <a:rPr lang="en-US" altLang="ko-KR" sz="1200" dirty="0"/>
                        <a:t>monster</a:t>
                      </a:r>
                      <a:r>
                        <a:rPr lang="ko-KR" altLang="en-US" sz="1200" dirty="0"/>
                        <a:t> 죽는 사운드 없는게 아쉬움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041776"/>
                  </a:ext>
                </a:extLst>
              </a:tr>
              <a:tr h="48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마무리 후에 </a:t>
                      </a:r>
                      <a:r>
                        <a:rPr lang="ko-KR" altLang="en-US" sz="1200" dirty="0" err="1"/>
                        <a:t>릴리즈한다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적군의 능력치와 생성시간 등 밸런스 조정과 릴리즈 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2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DF104C-4BC6-4374-9D64-5A9BF42297BE}"/>
              </a:ext>
            </a:extLst>
          </p:cNvPr>
          <p:cNvSpPr/>
          <p:nvPr/>
        </p:nvSpPr>
        <p:spPr>
          <a:xfrm>
            <a:off x="835585" y="338912"/>
            <a:ext cx="105208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잘된 점 및 아쉬운 점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D30DE-68EE-43AF-807D-04195A9AA007}"/>
              </a:ext>
            </a:extLst>
          </p:cNvPr>
          <p:cNvSpPr txBox="1"/>
          <p:nvPr/>
        </p:nvSpPr>
        <p:spPr>
          <a:xfrm>
            <a:off x="986523" y="1859339"/>
            <a:ext cx="9191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잘된 점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게임의 테마와 공격과 필살기의 이펙트가 좋고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밸런스도 잘 갖춰진 것 같다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또한 계획대로 완수한 것이 뿌듯하다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7AA84-27EB-4A1E-98EB-9A3DE6180C43}"/>
              </a:ext>
            </a:extLst>
          </p:cNvPr>
          <p:cNvSpPr txBox="1"/>
          <p:nvPr/>
        </p:nvSpPr>
        <p:spPr>
          <a:xfrm>
            <a:off x="986523" y="3961935"/>
            <a:ext cx="80393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아쉬운 점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다양하고 발랄한 사운드와 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몬스터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스테이지 등이 없어서 아쉽다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6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316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48</cp:revision>
  <dcterms:created xsi:type="dcterms:W3CDTF">2017-09-18T07:26:39Z</dcterms:created>
  <dcterms:modified xsi:type="dcterms:W3CDTF">2017-12-21T08:03:43Z</dcterms:modified>
</cp:coreProperties>
</file>