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6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0" autoAdjust="0"/>
    <p:restoredTop sz="84097" autoAdjust="0"/>
  </p:normalViewPr>
  <p:slideViewPr>
    <p:cSldViewPr snapToGrid="0">
      <p:cViewPr varScale="1">
        <p:scale>
          <a:sx n="96" d="100"/>
          <a:sy n="96" d="100"/>
        </p:scale>
        <p:origin x="9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0A7B-DB8A-4768-B462-7CF07710D474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B5AE5-8DC9-4FFF-A4AF-D96A071D4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B5AE5-8DC9-4FFF-A4AF-D96A071D4D7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7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B5AE5-8DC9-4FFF-A4AF-D96A071D4D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9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맵이</a:t>
            </a:r>
            <a:r>
              <a:rPr lang="ko-KR" altLang="en-US" dirty="0"/>
              <a:t> 세로로 스크롤 되는 형식의 간단한 슈팅게임을 컨셉으로 제작할 예정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B5AE5-8DC9-4FFF-A4AF-D96A071D4D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3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B307-0B75-4269-A507-ED350E35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BA1B0-A0F3-4C7A-96BC-C367C0614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031D4-75DD-43D4-B98E-954B92EE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68EBA-B2CC-43EB-B2BE-C79B63EE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7ED77-89D5-4055-93B5-4078B49A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CF4AD-33AC-4038-AAAF-7AC616AA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6879F-FDA2-494E-BBD1-CAF0B0798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A289-B301-4DC0-8FFB-E894A0C6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F065E-198D-4B96-9059-E47E2C76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CD25-0CCA-42C8-A0DB-AB013020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7ACA5B-2E8B-4725-8CE9-79FB80B34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E3EA7-0A5C-4CDA-AAF7-82552A7C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8AEE9-A6E9-477D-AB88-62F65D25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9F789-A86A-4963-9044-0C3C904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1A564-BD07-483B-86D3-5A6F701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9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DD6B-83E5-47A9-867B-E26021FB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D9CB8-BF8F-42CD-AC2B-66727A1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CB77B-E5AB-4521-BA19-0F8F1D34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1688-1A96-47BF-B78A-D6A256E5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A376E-D7C5-4080-BE88-88FB0CF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9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F75DB-D03D-4ACB-A836-888F1512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8ED58-A9FA-419C-A9CD-29280949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ACA1B-FC14-4093-95C6-DDA76E13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44823-D7BA-47B2-80C8-D9D3947A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D2BC-DCEF-4876-B6AC-CED7BA37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3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7505-95C4-4145-B1F0-C292A6E0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52D9-CADD-4E62-81BF-17D5424B2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CAAFF-5499-4C23-9745-097CC29F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A287-4CE3-44B4-BAEB-344A107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FF371-CFEC-40A1-8D44-0478194E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3A8B6-1AAA-4CEB-9D28-53A713E7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4B5D-9AE7-465F-B714-A79C9397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B7BED-F75D-4506-9EDC-7FD88400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A3653-5061-4550-B1C1-5D7775342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E1862-BC0C-4EA3-ACA1-DF44B7B8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E98E95-D430-4A0D-817E-F82069121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D79522-11AE-4C39-8EEC-E4848444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A2FE2-23AE-4F27-B63A-F68EFEB4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27CCC-79BB-4E56-986B-4AAB68FE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4C98F-9428-489A-A43E-CFFCC4E5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5CE3F1-8BC0-4E14-BAD3-DA12B735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49F01-47E0-478E-8C19-AFD5F0EB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53583A-998A-4D8A-824E-1ABBCDFE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BB5EE4-BA11-49CE-B802-2D0670E1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42058C-14F6-4013-BCB4-5470C333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91446-0DB9-4C19-AC57-65AD098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66423-C662-45C1-8A31-77A67F57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79F0-3279-47BD-8959-CDD1CFA0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8EF61-8646-48A2-908E-96E64A779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34F01-825F-47AF-9197-0DE40A10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160D4-DDA0-4BEA-A5E6-3EE5C2F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DB175-8537-4C20-968E-D85F2C84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B70BF-0E18-49E3-BE6B-1BE943BF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A7A495-869F-4575-856C-DEE47AC0B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DBC3B-EDAB-41B9-8A42-B879C58E2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CB9B4-370F-40E6-808F-DE819FE4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7A9C4-25CC-4C8F-A89E-B2F5C101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5C44E-2420-4D70-9E05-E14DD52D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5523B-E7AD-4786-9298-C51F4B94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67A08-E951-4B82-9D45-CB46D9B2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1F6F2-B710-4AD9-9056-273D15AAA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FBB8-9B65-4226-BBD0-B871087D316A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E9A2-394D-416B-949D-0A02E9966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21CCC-08BE-4244-B2EF-40B4E0073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7B12-22D4-44B5-BC5F-B8357FE3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C6F148-BFDE-49AE-AE0A-8490898C25AA}"/>
              </a:ext>
            </a:extLst>
          </p:cNvPr>
          <p:cNvSpPr/>
          <p:nvPr/>
        </p:nvSpPr>
        <p:spPr>
          <a:xfrm>
            <a:off x="0" y="1549399"/>
            <a:ext cx="12192000" cy="2083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FE8F1-5F30-4205-8CD8-DCA8C726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35" y="1614512"/>
            <a:ext cx="9021731" cy="2359975"/>
          </a:xfrm>
        </p:spPr>
        <p:txBody>
          <a:bodyPr>
            <a:normAutofit fontScale="90000"/>
          </a:bodyPr>
          <a:lstStyle/>
          <a:p>
            <a:pPr algn="r"/>
            <a:br>
              <a:rPr lang="en-US" altLang="ko-KR" sz="31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ko-KR" altLang="en-US" sz="67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스마트폰게임 프로그래밍</a:t>
            </a:r>
            <a:br>
              <a:rPr lang="en-US" altLang="ko-KR" sz="73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</a:br>
            <a:r>
              <a:rPr lang="ko-KR" altLang="en-US" sz="49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기획 발표</a:t>
            </a:r>
            <a:b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EB8D0-FBB5-4241-A15E-A332063C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069" y="5972629"/>
            <a:ext cx="3438686" cy="700895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2013180008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노도현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algn="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AutoShape 4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CB13F3F0-CEEC-4B7B-A04B-1448E0BE2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876E812E-E5EE-46B8-900B-FB67E9DA3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4063500"/>
            <a:ext cx="122269" cy="1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appleì ëí ì´ë¯¸ì§ ê²ìê²°ê³¼">
            <a:extLst>
              <a:ext uri="{FF2B5EF4-FFF2-40B4-BE49-F238E27FC236}">
                <a16:creationId xmlns:a16="http://schemas.microsoft.com/office/drawing/2014/main" id="{EC9F8064-5C56-4DEA-A993-BC704980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4512"/>
            <a:ext cx="2032427" cy="203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3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38F9CD-576B-4B61-ABB7-C243F8995B9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472B0-079D-4F02-9D8A-010CFEB56363}"/>
              </a:ext>
            </a:extLst>
          </p:cNvPr>
          <p:cNvSpPr txBox="1"/>
          <p:nvPr/>
        </p:nvSpPr>
        <p:spPr>
          <a:xfrm>
            <a:off x="973779" y="2346430"/>
            <a:ext cx="160838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01</a:t>
            </a:r>
            <a:endParaRPr lang="ko-KR" altLang="en-US" sz="7200" dirty="0">
              <a:solidFill>
                <a:schemeClr val="accent2">
                  <a:lumMod val="60000"/>
                  <a:lumOff val="40000"/>
                </a:schemeClr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3BDA0-7DF2-4FBE-B775-CEEBE09AF4CC}"/>
              </a:ext>
            </a:extLst>
          </p:cNvPr>
          <p:cNvSpPr txBox="1"/>
          <p:nvPr/>
        </p:nvSpPr>
        <p:spPr>
          <a:xfrm>
            <a:off x="5351051" y="2346430"/>
            <a:ext cx="160838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02</a:t>
            </a:r>
            <a:endParaRPr lang="ko-KR" altLang="en-US" sz="7200" dirty="0">
              <a:solidFill>
                <a:schemeClr val="accent2">
                  <a:lumMod val="60000"/>
                  <a:lumOff val="40000"/>
                </a:schemeClr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CB37A-3597-46C5-8351-42CB0EEABDDA}"/>
              </a:ext>
            </a:extLst>
          </p:cNvPr>
          <p:cNvSpPr txBox="1"/>
          <p:nvPr/>
        </p:nvSpPr>
        <p:spPr>
          <a:xfrm>
            <a:off x="9728323" y="2346430"/>
            <a:ext cx="160838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03</a:t>
            </a:r>
            <a:endParaRPr lang="ko-KR" altLang="en-US" sz="7200" dirty="0">
              <a:solidFill>
                <a:schemeClr val="accent2">
                  <a:lumMod val="60000"/>
                  <a:lumOff val="40000"/>
                </a:schemeClr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42652-3B7A-49C8-BE58-18E2D63D7F19}"/>
              </a:ext>
            </a:extLst>
          </p:cNvPr>
          <p:cNvSpPr txBox="1"/>
          <p:nvPr/>
        </p:nvSpPr>
        <p:spPr>
          <a:xfrm>
            <a:off x="258418" y="3081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CFF101-B36F-4CB4-900E-0F1065B15AD8}"/>
              </a:ext>
            </a:extLst>
          </p:cNvPr>
          <p:cNvSpPr/>
          <p:nvPr/>
        </p:nvSpPr>
        <p:spPr>
          <a:xfrm>
            <a:off x="9770129" y="356331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개발 일정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748978-DF3A-4573-A1C2-FB1606AB35E0}"/>
              </a:ext>
            </a:extLst>
          </p:cNvPr>
          <p:cNvSpPr/>
          <p:nvPr/>
        </p:nvSpPr>
        <p:spPr>
          <a:xfrm>
            <a:off x="5492243" y="3546759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 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A4705-9FB1-497D-A323-D50D94732575}"/>
              </a:ext>
            </a:extLst>
          </p:cNvPr>
          <p:cNvSpPr/>
          <p:nvPr/>
        </p:nvSpPr>
        <p:spPr>
          <a:xfrm>
            <a:off x="973779" y="3546759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앱 소개</a:t>
            </a:r>
          </a:p>
        </p:txBody>
      </p:sp>
    </p:spTree>
    <p:extLst>
      <p:ext uri="{BB962C8B-B14F-4D97-AF65-F5344CB8AC3E}">
        <p14:creationId xmlns:p14="http://schemas.microsoft.com/office/powerpoint/2010/main" val="146111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399C83-489B-47E5-8FBC-F8778E2F90E1}"/>
              </a:ext>
            </a:extLst>
          </p:cNvPr>
          <p:cNvSpPr/>
          <p:nvPr/>
        </p:nvSpPr>
        <p:spPr>
          <a:xfrm>
            <a:off x="0" y="1"/>
            <a:ext cx="12192000" cy="966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01. </a:t>
            </a:r>
            <a:r>
              <a: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앱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64A1C-26C9-4A40-B665-7B1EC3159C03}"/>
              </a:ext>
            </a:extLst>
          </p:cNvPr>
          <p:cNvSpPr txBox="1"/>
          <p:nvPr/>
        </p:nvSpPr>
        <p:spPr>
          <a:xfrm>
            <a:off x="300251" y="1323833"/>
            <a:ext cx="8174033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a비타민" panose="02020600000000000000" pitchFamily="18" charset="-127"/>
                <a:ea typeface="a비타민" panose="02020600000000000000" pitchFamily="18" charset="-127"/>
              </a:rPr>
              <a:t>주제</a:t>
            </a:r>
            <a:r>
              <a:rPr lang="en-US" altLang="ko-KR" sz="4000" dirty="0">
                <a:latin typeface="a비타민" panose="02020600000000000000" pitchFamily="18" charset="-127"/>
                <a:ea typeface="a비타민" panose="02020600000000000000" pitchFamily="18" charset="-127"/>
              </a:rPr>
              <a:t>: </a:t>
            </a:r>
            <a:r>
              <a:rPr lang="ko-KR" altLang="en-US" sz="4000" dirty="0">
                <a:latin typeface="a비타민" panose="02020600000000000000" pitchFamily="18" charset="-127"/>
                <a:ea typeface="a비타민" panose="02020600000000000000" pitchFamily="18" charset="-127"/>
              </a:rPr>
              <a:t>약국 찾기 어플리케이션</a:t>
            </a:r>
            <a:endParaRPr lang="en-US" altLang="ko-KR" sz="40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endParaRPr lang="en-US" altLang="ko-KR" sz="40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r>
              <a:rPr lang="ko-KR" altLang="en-US" sz="4000" dirty="0">
                <a:latin typeface="a비타민" panose="02020600000000000000" pitchFamily="18" charset="-127"/>
                <a:ea typeface="a비타민" panose="02020600000000000000" pitchFamily="18" charset="-127"/>
              </a:rPr>
              <a:t>기능</a:t>
            </a:r>
            <a:endParaRPr lang="en-US" altLang="ko-KR" sz="40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a비타민" panose="02020600000000000000" pitchFamily="18" charset="-127"/>
                <a:ea typeface="a비타민" panose="02020600000000000000" pitchFamily="18" charset="-127"/>
              </a:rPr>
              <a:t>지역 검색을 통해 약국 조회 기능</a:t>
            </a:r>
            <a:endParaRPr lang="en-US" altLang="ko-KR" sz="32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a비타민" panose="02020600000000000000" pitchFamily="18" charset="-127"/>
                <a:ea typeface="a비타민" panose="02020600000000000000" pitchFamily="18" charset="-127"/>
              </a:rPr>
              <a:t>주변의 약국 찾기 기능</a:t>
            </a:r>
            <a:endParaRPr lang="en-US" altLang="ko-KR" sz="32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a비타민" panose="02020600000000000000" pitchFamily="18" charset="-127"/>
                <a:ea typeface="a비타민" panose="02020600000000000000" pitchFamily="18" charset="-127"/>
              </a:rPr>
              <a:t>약국의 상세정보 조회 기능</a:t>
            </a:r>
            <a:endParaRPr lang="en-US" altLang="ko-KR" sz="32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200" dirty="0" err="1">
                <a:latin typeface="a비타민" panose="02020600000000000000" pitchFamily="18" charset="-127"/>
                <a:ea typeface="a비타민" panose="02020600000000000000" pitchFamily="18" charset="-127"/>
              </a:rPr>
              <a:t>즐겨찾기</a:t>
            </a:r>
            <a:r>
              <a:rPr lang="ko-KR" altLang="en-US" sz="3200" dirty="0">
                <a:latin typeface="a비타민" panose="02020600000000000000" pitchFamily="18" charset="-127"/>
                <a:ea typeface="a비타민" panose="02020600000000000000" pitchFamily="18" charset="-127"/>
              </a:rPr>
              <a:t> 기능</a:t>
            </a:r>
            <a:endParaRPr lang="en-US" altLang="ko-KR" sz="32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a비타민" panose="02020600000000000000" pitchFamily="18" charset="-127"/>
                <a:ea typeface="a비타민" panose="02020600000000000000" pitchFamily="18" charset="-127"/>
              </a:rPr>
              <a:t>음성인식을 통한 편리한 검색과 지도연동</a:t>
            </a:r>
            <a:endParaRPr lang="en-US" altLang="ko-KR" sz="32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marL="571500" indent="-571500">
              <a:buFontTx/>
              <a:buChar char="-"/>
            </a:pPr>
            <a:endParaRPr lang="en-US" altLang="ko-KR" sz="40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 marL="571500" indent="-571500">
              <a:buFontTx/>
              <a:buChar char="-"/>
            </a:pPr>
            <a:endParaRPr lang="en-US" altLang="ko-KR" sz="40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endParaRPr lang="ko-KR" altLang="en-US" sz="4000" dirty="0"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34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399C83-489B-47E5-8FBC-F8778E2F90E1}"/>
              </a:ext>
            </a:extLst>
          </p:cNvPr>
          <p:cNvSpPr/>
          <p:nvPr/>
        </p:nvSpPr>
        <p:spPr>
          <a:xfrm>
            <a:off x="0" y="1"/>
            <a:ext cx="12192000" cy="966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02. </a:t>
            </a:r>
            <a:r>
              <a: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앱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B0A5D-7E36-432C-B017-9D3126DF5CC6}"/>
              </a:ext>
            </a:extLst>
          </p:cNvPr>
          <p:cNvSpPr/>
          <p:nvPr/>
        </p:nvSpPr>
        <p:spPr>
          <a:xfrm>
            <a:off x="287052" y="2581706"/>
            <a:ext cx="1826527" cy="250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C405667-DDC3-4A65-BECD-4E012F143F5D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1606439" y="1958598"/>
            <a:ext cx="1166330" cy="18748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631F69-CCE8-4C58-A514-9A1045873949}"/>
              </a:ext>
            </a:extLst>
          </p:cNvPr>
          <p:cNvSpPr txBox="1"/>
          <p:nvPr/>
        </p:nvSpPr>
        <p:spPr>
          <a:xfrm>
            <a:off x="459980" y="51870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타이틀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F6460-A013-4753-89B3-22C27BB6D24B}"/>
              </a:ext>
            </a:extLst>
          </p:cNvPr>
          <p:cNvSpPr/>
          <p:nvPr/>
        </p:nvSpPr>
        <p:spPr>
          <a:xfrm>
            <a:off x="2772769" y="1148048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시군구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PickerView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7F195-060D-425A-A274-BEE5155A03CA}"/>
              </a:ext>
            </a:extLst>
          </p:cNvPr>
          <p:cNvSpPr txBox="1"/>
          <p:nvPr/>
        </p:nvSpPr>
        <p:spPr>
          <a:xfrm>
            <a:off x="794191" y="3694972"/>
            <a:ext cx="8122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검색하기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7C739D-5EC5-4D0A-8FDC-ECB028CAE1ED}"/>
              </a:ext>
            </a:extLst>
          </p:cNvPr>
          <p:cNvSpPr txBox="1"/>
          <p:nvPr/>
        </p:nvSpPr>
        <p:spPr>
          <a:xfrm>
            <a:off x="794191" y="2818204"/>
            <a:ext cx="8122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타이틀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C89E36-9D9A-4701-A0A3-A2E9C91EA31E}"/>
              </a:ext>
            </a:extLst>
          </p:cNvPr>
          <p:cNvCxnSpPr>
            <a:cxnSpLocks/>
            <a:stCxn id="101" idx="3"/>
            <a:endCxn id="12" idx="1"/>
          </p:cNvCxnSpPr>
          <p:nvPr/>
        </p:nvCxnSpPr>
        <p:spPr>
          <a:xfrm flipV="1">
            <a:off x="3836219" y="1958598"/>
            <a:ext cx="1634189" cy="5258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223295-F872-4779-9840-330652E33357}"/>
              </a:ext>
            </a:extLst>
          </p:cNvPr>
          <p:cNvSpPr/>
          <p:nvPr/>
        </p:nvSpPr>
        <p:spPr>
          <a:xfrm>
            <a:off x="5470408" y="1148048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약국목록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86A2DC-364C-4365-A710-14CA4082AB58}"/>
              </a:ext>
            </a:extLst>
          </p:cNvPr>
          <p:cNvSpPr/>
          <p:nvPr/>
        </p:nvSpPr>
        <p:spPr>
          <a:xfrm>
            <a:off x="8184857" y="3177738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(Map Kit)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C13A6-F9D2-4312-9DDE-8D63FD526EC9}"/>
              </a:ext>
            </a:extLst>
          </p:cNvPr>
          <p:cNvSpPr txBox="1"/>
          <p:nvPr/>
        </p:nvSpPr>
        <p:spPr>
          <a:xfrm>
            <a:off x="794191" y="4459357"/>
            <a:ext cx="8122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즐겨찾기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F7D051-AC16-4D8B-85E2-88B48CE1168A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6890990" y="1958598"/>
            <a:ext cx="129386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51B631-3FBB-4F8F-9156-E747A9464BAE}"/>
              </a:ext>
            </a:extLst>
          </p:cNvPr>
          <p:cNvSpPr/>
          <p:nvPr/>
        </p:nvSpPr>
        <p:spPr>
          <a:xfrm>
            <a:off x="8184857" y="1148048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C2560-209B-4132-A746-27942905091F}"/>
              </a:ext>
            </a:extLst>
          </p:cNvPr>
          <p:cNvSpPr txBox="1"/>
          <p:nvPr/>
        </p:nvSpPr>
        <p:spPr>
          <a:xfrm>
            <a:off x="2772768" y="1191438"/>
            <a:ext cx="610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0A4082-3E56-442B-8699-E09F49F8500E}"/>
              </a:ext>
            </a:extLst>
          </p:cNvPr>
          <p:cNvSpPr txBox="1"/>
          <p:nvPr/>
        </p:nvSpPr>
        <p:spPr>
          <a:xfrm>
            <a:off x="6273992" y="1190180"/>
            <a:ext cx="610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/>
                </a:solidFill>
              </a:rPr>
              <a:t>지도보기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D257E3-5A46-4B6B-A6AB-368B037278DB}"/>
              </a:ext>
            </a:extLst>
          </p:cNvPr>
          <p:cNvSpPr txBox="1"/>
          <p:nvPr/>
        </p:nvSpPr>
        <p:spPr>
          <a:xfrm>
            <a:off x="8861895" y="1190180"/>
            <a:ext cx="9088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즐겨찾기</a:t>
            </a:r>
            <a:r>
              <a:rPr lang="ko-KR" altLang="en-US" sz="700" dirty="0">
                <a:solidFill>
                  <a:schemeClr val="accent1"/>
                </a:solidFill>
              </a:rPr>
              <a:t> 추가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B2CF02-E097-4ED6-8A2F-DFB1D938A705}"/>
              </a:ext>
            </a:extLst>
          </p:cNvPr>
          <p:cNvSpPr/>
          <p:nvPr/>
        </p:nvSpPr>
        <p:spPr>
          <a:xfrm>
            <a:off x="2774879" y="5197516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약국목록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2383AB-9112-468C-9B33-96888FD5B03D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1606439" y="4597857"/>
            <a:ext cx="1168440" cy="14102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B48CA-43F8-4AA0-887B-28310705AFFD}"/>
              </a:ext>
            </a:extLst>
          </p:cNvPr>
          <p:cNvSpPr/>
          <p:nvPr/>
        </p:nvSpPr>
        <p:spPr>
          <a:xfrm>
            <a:off x="5452869" y="5200909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C52CA8-A727-4C72-9E4C-8FE497F3C1AB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195461" y="6008066"/>
            <a:ext cx="1257408" cy="33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65CF00-6267-4ACA-9848-7190861B2CF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12134" y="1302026"/>
            <a:ext cx="1472723" cy="26862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15049D-B8BC-4415-B3C4-36F8A6963257}"/>
              </a:ext>
            </a:extLst>
          </p:cNvPr>
          <p:cNvSpPr txBox="1"/>
          <p:nvPr/>
        </p:nvSpPr>
        <p:spPr>
          <a:xfrm>
            <a:off x="2768317" y="5235925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5D22C-99D2-4488-BFF7-C6CDA9E9BCC1}"/>
              </a:ext>
            </a:extLst>
          </p:cNvPr>
          <p:cNvSpPr txBox="1"/>
          <p:nvPr/>
        </p:nvSpPr>
        <p:spPr>
          <a:xfrm>
            <a:off x="550219" y="4078325"/>
            <a:ext cx="1330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주변 약국 찾기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B12191-C081-4E7E-AE21-4F2644528B8D}"/>
              </a:ext>
            </a:extLst>
          </p:cNvPr>
          <p:cNvSpPr txBox="1"/>
          <p:nvPr/>
        </p:nvSpPr>
        <p:spPr>
          <a:xfrm>
            <a:off x="5452869" y="5220537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0EC76B-CC7C-4EB1-AD9C-0AA66E649405}"/>
              </a:ext>
            </a:extLst>
          </p:cNvPr>
          <p:cNvSpPr/>
          <p:nvPr/>
        </p:nvSpPr>
        <p:spPr>
          <a:xfrm>
            <a:off x="2772768" y="3172782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(Map Kit)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9E367A-44AD-48F9-80A1-3DDB74AFBC5B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880562" y="3983332"/>
            <a:ext cx="892206" cy="2334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994E01-6EA1-4B24-A4C1-447F81D3BBF6}"/>
              </a:ext>
            </a:extLst>
          </p:cNvPr>
          <p:cNvSpPr/>
          <p:nvPr/>
        </p:nvSpPr>
        <p:spPr>
          <a:xfrm>
            <a:off x="5479868" y="3177738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A4159D3-06EB-41A2-A84D-21CFBDBCAC2A}"/>
              </a:ext>
            </a:extLst>
          </p:cNvPr>
          <p:cNvCxnSpPr>
            <a:cxnSpLocks/>
            <a:stCxn id="57" idx="3"/>
            <a:endCxn id="72" idx="1"/>
          </p:cNvCxnSpPr>
          <p:nvPr/>
        </p:nvCxnSpPr>
        <p:spPr>
          <a:xfrm>
            <a:off x="4193350" y="3983332"/>
            <a:ext cx="1286518" cy="49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4AEFD6D-58B0-4FE6-9103-0A05108049BE}"/>
              </a:ext>
            </a:extLst>
          </p:cNvPr>
          <p:cNvSpPr txBox="1"/>
          <p:nvPr/>
        </p:nvSpPr>
        <p:spPr>
          <a:xfrm>
            <a:off x="6163160" y="3197248"/>
            <a:ext cx="9088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즐겨찾기</a:t>
            </a:r>
            <a:r>
              <a:rPr lang="ko-KR" altLang="en-US" sz="700" dirty="0">
                <a:solidFill>
                  <a:schemeClr val="accent1"/>
                </a:solidFill>
              </a:rPr>
              <a:t> 추가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BD53E3-907A-4A98-8617-96794EBBE262}"/>
              </a:ext>
            </a:extLst>
          </p:cNvPr>
          <p:cNvSpPr txBox="1"/>
          <p:nvPr/>
        </p:nvSpPr>
        <p:spPr>
          <a:xfrm>
            <a:off x="5467562" y="3209758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19EC17-7073-4E60-8DF1-3E608D4DBC9E}"/>
              </a:ext>
            </a:extLst>
          </p:cNvPr>
          <p:cNvSpPr txBox="1"/>
          <p:nvPr/>
        </p:nvSpPr>
        <p:spPr>
          <a:xfrm>
            <a:off x="5467131" y="1189980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9A4E-1022-48E1-8FE5-D20A7ED8D380}"/>
              </a:ext>
            </a:extLst>
          </p:cNvPr>
          <p:cNvSpPr txBox="1"/>
          <p:nvPr/>
        </p:nvSpPr>
        <p:spPr>
          <a:xfrm>
            <a:off x="2763447" y="3207161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B43B24-16AC-4027-B6E4-194E80EF99B2}"/>
              </a:ext>
            </a:extLst>
          </p:cNvPr>
          <p:cNvSpPr txBox="1"/>
          <p:nvPr/>
        </p:nvSpPr>
        <p:spPr>
          <a:xfrm>
            <a:off x="4403521" y="369497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약국 선택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BE6811-EE9F-40FA-B5AD-147DF3BBAAB0}"/>
              </a:ext>
            </a:extLst>
          </p:cNvPr>
          <p:cNvSpPr txBox="1"/>
          <p:nvPr/>
        </p:nvSpPr>
        <p:spPr>
          <a:xfrm>
            <a:off x="4403520" y="574645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약국 선택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465299-3ACE-4584-B7A2-47EED52EA5FC}"/>
              </a:ext>
            </a:extLst>
          </p:cNvPr>
          <p:cNvSpPr/>
          <p:nvPr/>
        </p:nvSpPr>
        <p:spPr>
          <a:xfrm>
            <a:off x="10755056" y="3172782"/>
            <a:ext cx="1420582" cy="162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09891C2-DA74-4B2F-9A60-793DB767990E}"/>
              </a:ext>
            </a:extLst>
          </p:cNvPr>
          <p:cNvCxnSpPr>
            <a:cxnSpLocks/>
            <a:stCxn id="18" idx="3"/>
            <a:endCxn id="91" idx="1"/>
          </p:cNvCxnSpPr>
          <p:nvPr/>
        </p:nvCxnSpPr>
        <p:spPr>
          <a:xfrm flipV="1">
            <a:off x="9605439" y="3983332"/>
            <a:ext cx="1149617" cy="49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416F54-3826-430D-BA29-A5CCAE3AD98D}"/>
              </a:ext>
            </a:extLst>
          </p:cNvPr>
          <p:cNvSpPr txBox="1"/>
          <p:nvPr/>
        </p:nvSpPr>
        <p:spPr>
          <a:xfrm>
            <a:off x="9780938" y="369497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약국 선택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83DF79-2EEC-4830-BFF1-35420ECC0F5A}"/>
              </a:ext>
            </a:extLst>
          </p:cNvPr>
          <p:cNvSpPr txBox="1"/>
          <p:nvPr/>
        </p:nvSpPr>
        <p:spPr>
          <a:xfrm>
            <a:off x="11465347" y="3207161"/>
            <a:ext cx="9088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즐겨찾기</a:t>
            </a:r>
            <a:r>
              <a:rPr lang="ko-KR" altLang="en-US" sz="700" dirty="0">
                <a:solidFill>
                  <a:schemeClr val="accent1"/>
                </a:solidFill>
              </a:rPr>
              <a:t> 추가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45051F-F8A1-4FE6-819E-97B17B2C8FCD}"/>
              </a:ext>
            </a:extLst>
          </p:cNvPr>
          <p:cNvSpPr txBox="1"/>
          <p:nvPr/>
        </p:nvSpPr>
        <p:spPr>
          <a:xfrm>
            <a:off x="8184857" y="3207161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8115B4-EA6E-45B5-B05F-411771D41668}"/>
              </a:ext>
            </a:extLst>
          </p:cNvPr>
          <p:cNvSpPr txBox="1"/>
          <p:nvPr/>
        </p:nvSpPr>
        <p:spPr>
          <a:xfrm>
            <a:off x="10713625" y="3189508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559C73-C4FE-47F2-B833-0935CFB089A3}"/>
              </a:ext>
            </a:extLst>
          </p:cNvPr>
          <p:cNvSpPr txBox="1"/>
          <p:nvPr/>
        </p:nvSpPr>
        <p:spPr>
          <a:xfrm>
            <a:off x="8158363" y="1185323"/>
            <a:ext cx="59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accent1"/>
                </a:solidFill>
              </a:rPr>
              <a:t>뒤로가기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19A0E5-904F-4E21-9779-2815A43C2165}"/>
              </a:ext>
            </a:extLst>
          </p:cNvPr>
          <p:cNvSpPr txBox="1"/>
          <p:nvPr/>
        </p:nvSpPr>
        <p:spPr>
          <a:xfrm>
            <a:off x="3122562" y="2299750"/>
            <a:ext cx="7136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3599DF-3EDB-4B9B-8971-FCC4301A0868}"/>
              </a:ext>
            </a:extLst>
          </p:cNvPr>
          <p:cNvSpPr txBox="1"/>
          <p:nvPr/>
        </p:nvSpPr>
        <p:spPr>
          <a:xfrm>
            <a:off x="7138840" y="168541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약국 선택</a:t>
            </a:r>
          </a:p>
        </p:txBody>
      </p:sp>
    </p:spTree>
    <p:extLst>
      <p:ext uri="{BB962C8B-B14F-4D97-AF65-F5344CB8AC3E}">
        <p14:creationId xmlns:p14="http://schemas.microsoft.com/office/powerpoint/2010/main" val="23838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  <p:bldP spid="18" grpId="0" animBg="1"/>
      <p:bldP spid="26" grpId="0" animBg="1"/>
      <p:bldP spid="27" grpId="0"/>
      <p:bldP spid="31" grpId="0"/>
      <p:bldP spid="32" grpId="0"/>
      <p:bldP spid="33" grpId="0" animBg="1"/>
      <p:bldP spid="35" grpId="0" animBg="1"/>
      <p:bldP spid="43" grpId="0"/>
      <p:bldP spid="56" grpId="0"/>
      <p:bldP spid="57" grpId="0" animBg="1"/>
      <p:bldP spid="72" grpId="0" animBg="1"/>
      <p:bldP spid="78" grpId="0"/>
      <p:bldP spid="80" grpId="0"/>
      <p:bldP spid="81" grpId="0"/>
      <p:bldP spid="82" grpId="0"/>
      <p:bldP spid="89" grpId="0"/>
      <p:bldP spid="90" grpId="0"/>
      <p:bldP spid="91" grpId="0" animBg="1"/>
      <p:bldP spid="93" grpId="0"/>
      <p:bldP spid="97" grpId="0"/>
      <p:bldP spid="98" grpId="0"/>
      <p:bldP spid="99" grpId="0"/>
      <p:bldP spid="100" grpId="0"/>
      <p:bldP spid="101" grpId="0" animBg="1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399C83-489B-47E5-8FBC-F8778E2F90E1}"/>
              </a:ext>
            </a:extLst>
          </p:cNvPr>
          <p:cNvSpPr/>
          <p:nvPr/>
        </p:nvSpPr>
        <p:spPr>
          <a:xfrm>
            <a:off x="0" y="1"/>
            <a:ext cx="12192000" cy="966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05. </a:t>
            </a:r>
            <a:r>
              <a: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개발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055717-C10B-4171-9DED-EF186A43A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76522"/>
              </p:ext>
            </p:extLst>
          </p:nvPr>
        </p:nvGraphicFramePr>
        <p:xfrm>
          <a:off x="2032000" y="1152153"/>
          <a:ext cx="8128000" cy="5589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88530">
                  <a:extLst>
                    <a:ext uri="{9D8B030D-6E8A-4147-A177-3AD203B41FA5}">
                      <a16:colId xmlns:a16="http://schemas.microsoft.com/office/drawing/2014/main" val="2245983898"/>
                    </a:ext>
                  </a:extLst>
                </a:gridCol>
                <a:gridCol w="6539470">
                  <a:extLst>
                    <a:ext uri="{9D8B030D-6E8A-4147-A177-3AD203B41FA5}">
                      <a16:colId xmlns:a16="http://schemas.microsoft.com/office/drawing/2014/main" val="2815073795"/>
                    </a:ext>
                  </a:extLst>
                </a:gridCol>
              </a:tblGrid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OPEN API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</a:rPr>
                        <a:t>조사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</a:rPr>
                        <a:t>활용사례 조사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0447733"/>
                  </a:ext>
                </a:extLst>
              </a:tr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앱 기능과 구성 계획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067065"/>
                  </a:ext>
                </a:extLst>
              </a:tr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5/8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기본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View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OPEN API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226096"/>
                  </a:ext>
                </a:extLst>
              </a:tr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View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완성 및 연동 완료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7327047"/>
                  </a:ext>
                </a:extLst>
              </a:tr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음성인식 기능 추가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917481"/>
                  </a:ext>
                </a:extLst>
              </a:tr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중간발표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5/28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중간점검 및 부족한 부분 보완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758143"/>
                  </a:ext>
                </a:extLst>
              </a:tr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Animation, Particle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점검 및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900867"/>
                  </a:ext>
                </a:extLst>
              </a:tr>
              <a:tr h="69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최종발표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6/7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7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0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85D009-3384-40D2-8C1A-222D7E4BD303}"/>
              </a:ext>
            </a:extLst>
          </p:cNvPr>
          <p:cNvSpPr/>
          <p:nvPr/>
        </p:nvSpPr>
        <p:spPr>
          <a:xfrm>
            <a:off x="-11185" y="2735859"/>
            <a:ext cx="12192000" cy="1386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감사합니다</a:t>
            </a:r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.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12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194</Words>
  <Application>Microsoft Office PowerPoint</Application>
  <PresentationFormat>와이드스크린</PresentationFormat>
  <Paragraphs>83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a비타민</vt:lpstr>
      <vt:lpstr>맑은 고딕</vt:lpstr>
      <vt:lpstr>Arial</vt:lpstr>
      <vt:lpstr>Office 테마</vt:lpstr>
      <vt:lpstr> 스마트폰게임 프로그래밍 기획 발표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DoHyun</dc:creator>
  <cp:lastModifiedBy>DoHyun</cp:lastModifiedBy>
  <cp:revision>41</cp:revision>
  <dcterms:created xsi:type="dcterms:W3CDTF">2018-05-02T03:48:43Z</dcterms:created>
  <dcterms:modified xsi:type="dcterms:W3CDTF">2018-05-06T02:45:26Z</dcterms:modified>
</cp:coreProperties>
</file>