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56" d="100"/>
          <a:sy n="56" d="100"/>
        </p:scale>
        <p:origin x="77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E6CEE-CAC3-4BD9-82AB-305DA8933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9E2660-DFE4-4E15-993C-377C336C4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7A61BB-F772-4B0D-8838-C203B42C7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120E-6A50-4636-93F1-692DF301D49B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5B4652-9B68-4DD0-A3F5-166B68795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18C774-FDBA-462D-B2DC-9FD6EB8A1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9FD56-E3E6-49B5-A414-46CD66182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677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374937-B6CB-4F9C-A004-E2E6EFBD0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E5580A-A1E2-40B6-ADA8-BBF71AE77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CC8879-05B0-426B-9B96-AC7B28469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120E-6A50-4636-93F1-692DF301D49B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430E55-809D-4305-97CB-73D6B1498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7D6328-2093-4476-A389-9AF7BB7D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9FD56-E3E6-49B5-A414-46CD66182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79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173FCA-CF3B-4DD1-8515-646DC34DE4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2D922F-0A56-4F91-A196-1F493662C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4D317C-0357-4773-AC72-1ACF61C89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120E-6A50-4636-93F1-692DF301D49B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8B475C-BF03-45F5-AEAC-97B0B4F2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9E03C6-6545-44E2-9B08-197908F4E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9FD56-E3E6-49B5-A414-46CD66182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09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BF764-2249-4E10-B09B-A978C7A2B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32BDE-1CA3-4E43-8733-2782E00D4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B568B-CC4C-4E80-BCF8-9B3F50D5B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120E-6A50-4636-93F1-692DF301D49B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861869-EE9B-4EA2-83ED-7EEA39ADF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9B26DB-5764-46D0-BD08-394166D4A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9FD56-E3E6-49B5-A414-46CD66182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773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23930-1056-44C8-8C55-5D060BF4A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E77EF9-687A-4726-91FC-D4AEB1E4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2086FA-74BB-4A55-9F26-BB698BEB2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120E-6A50-4636-93F1-692DF301D49B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DFF49B-2EE9-46A0-B257-10D90636E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E7DC70-09CE-4788-8728-6480891EA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9FD56-E3E6-49B5-A414-46CD66182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755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D6CE7-D3FF-4CCB-9324-0AAD5DC66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909AE2-2ED5-44FD-AF0C-3F16A167AE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476FFD-E7CD-4EFD-BE9A-71C6EED91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EAE8CA-8467-4A55-9B8A-10D12040F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120E-6A50-4636-93F1-692DF301D49B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D46F54-5265-45DC-888E-E9BA36B0F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95577B-D0FF-4813-A4EE-E0448871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9FD56-E3E6-49B5-A414-46CD66182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886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09692-E96B-4718-9C6B-8AC05503B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4C308C-D251-4F78-A428-7AFF66945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5693C7-B045-4A74-958A-AC79C87B0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88E5A0-599F-458D-93E0-EA25982243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F1D3A2-EE27-44C3-8171-A7C9AFEC21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5F1CD7-1C4B-4608-A786-20277F0E5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120E-6A50-4636-93F1-692DF301D49B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0C647C-4255-429F-B376-38013F4F9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C412EB-4506-481B-B361-3D7BE3AED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9FD56-E3E6-49B5-A414-46CD66182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962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54D60-ABB1-4129-A100-CF62EE078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82055F-8EB6-4966-9EA2-6ABFD7EB9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120E-6A50-4636-93F1-692DF301D49B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F33BE6-6AEA-4366-A5DB-F1A1DED8A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0BE4A3-6F50-4EA1-954B-87BFC6651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9FD56-E3E6-49B5-A414-46CD66182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9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9AEE52-88D8-4A14-9E5C-A96ADA1B5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120E-6A50-4636-93F1-692DF301D49B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4F16ED-59E5-4DB5-86E9-927579A70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C6348C-6B17-4D1E-BBE0-C46334552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9FD56-E3E6-49B5-A414-46CD66182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003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DB163-652D-4E0E-B4F1-EA915B2E7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BEC561-9B3A-4BBB-9E74-CCC52C461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318558-67EB-4D2F-9BDD-CC5C43BB9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99DC81-1813-45B7-AD67-7B9B451F0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120E-6A50-4636-93F1-692DF301D49B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CF2BFD-951D-471C-ABD0-629DBD51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5C5AE5-06B9-4FEB-B2C0-CE7348765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9FD56-E3E6-49B5-A414-46CD66182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423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4D117-6F87-4807-B332-5CB82012E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D6B848-F51C-4A9E-AB55-C511557A1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E7BFF2-37BB-430F-B936-33EB7F73C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EF06FE-0693-4FA4-BB3D-E04B931DC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120E-6A50-4636-93F1-692DF301D49B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30E8F0-D84C-47F4-8CF1-D8D35AB36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9035BA-9DB3-44F2-BFF6-BAEDD1DF0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9FD56-E3E6-49B5-A414-46CD66182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2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2F9286-A380-463E-8F36-C3D19815E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84C2B8-F751-4112-9C25-0DA4E5A8A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3C7D0-2CCB-46F1-A424-3726E0C52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F120E-6A50-4636-93F1-692DF301D49B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9B9FC4-DD01-4241-B50D-3A01679A5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325BC9-6F31-41C1-89E2-D55CB5A315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9FD56-E3E6-49B5-A414-46CD66182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98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A15197-E630-4D07-B68E-4442838FA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FFFF00"/>
                </a:solidFill>
              </a:rPr>
              <a:t>2020</a:t>
            </a:r>
            <a:r>
              <a:rPr lang="ko-KR" altLang="en-US" dirty="0">
                <a:solidFill>
                  <a:srgbClr val="FFFF00"/>
                </a:solidFill>
              </a:rPr>
              <a:t>년 지구는 온난화와 북한과 남한을 필두로 나뉘어 이루어진 핵전쟁에 의하여 폐허가 되고 인간이 살 수 없는 행성이 되어 버린다</a:t>
            </a:r>
            <a:r>
              <a:rPr lang="en-US" altLang="ko-KR" dirty="0">
                <a:solidFill>
                  <a:srgbClr val="FFFF00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00"/>
                </a:solidFill>
              </a:rPr>
              <a:t>이에 인간은 서로 화해하고 단합하여 우주로 이주할 계획을 세우게 됩니다</a:t>
            </a:r>
            <a:r>
              <a:rPr lang="en-US" altLang="ko-KR" dirty="0">
                <a:solidFill>
                  <a:srgbClr val="FFFF00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00"/>
                </a:solidFill>
              </a:rPr>
              <a:t>계획의 결과로 나라별로 거대한 우주선을 만들어 우주로 나아가게 됩니다</a:t>
            </a:r>
            <a:r>
              <a:rPr lang="en-US" altLang="ko-KR" dirty="0">
                <a:solidFill>
                  <a:srgbClr val="FFFF00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00"/>
                </a:solidFill>
              </a:rPr>
              <a:t>하지만 인간들을 우주로 나가는 순간 생각하지 못했던 블랙홀에 빠져들게 됩니다</a:t>
            </a:r>
            <a:r>
              <a:rPr lang="en-US" altLang="ko-KR" dirty="0">
                <a:solidFill>
                  <a:srgbClr val="FFFF00"/>
                </a:solidFill>
              </a:rPr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32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A15197-E630-4D07-B68E-4442838FA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rgbClr val="FFFF00"/>
                </a:solidFill>
              </a:rPr>
              <a:t>그 블랙홀에 빠져들어 모든 인간들은 새로운 세계에 도착합니다</a:t>
            </a:r>
            <a:r>
              <a:rPr lang="en-US" altLang="ko-KR" dirty="0">
                <a:solidFill>
                  <a:srgbClr val="FFFF00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00"/>
                </a:solidFill>
              </a:rPr>
              <a:t>그 곳은 다양한 종족의 외계인들이 존재합니다</a:t>
            </a:r>
            <a:r>
              <a:rPr lang="en-US" altLang="ko-KR" dirty="0">
                <a:solidFill>
                  <a:srgbClr val="FFFF00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00"/>
                </a:solidFill>
              </a:rPr>
              <a:t>그리고 그 세계를 관리하는 절대적 관리자인 신이 있습니다</a:t>
            </a:r>
            <a:r>
              <a:rPr lang="en-US" altLang="ko-KR" dirty="0">
                <a:solidFill>
                  <a:srgbClr val="FFFF00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00"/>
                </a:solidFill>
              </a:rPr>
              <a:t>그 신에 의하면 이 세계는 인간들처럼 자신들의 행성이 멸망해서 새로이 살 곳을 찾기 위해서 온 자들이 모인 곳이며 </a:t>
            </a:r>
            <a:endParaRPr lang="en-US" altLang="ko-KR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FFFF00"/>
                </a:solidFill>
              </a:rPr>
              <a:t>다른 종족들끼리 전쟁을 치루어야 하며 최종적으로 그 전쟁에서 이긴 종족만이 이 세계에서 살 수 있다고 합니다</a:t>
            </a:r>
            <a:r>
              <a:rPr lang="en-US" altLang="ko-KR" dirty="0">
                <a:solidFill>
                  <a:srgbClr val="FFFF00"/>
                </a:solidFill>
              </a:rPr>
              <a:t>. </a:t>
            </a:r>
          </a:p>
          <a:p>
            <a:pPr marL="0" indent="0">
              <a:buNone/>
            </a:pPr>
            <a:endParaRPr lang="en-US" altLang="ko-KR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380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A15197-E630-4D07-B68E-4442838FA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rgbClr val="FFFF00"/>
                </a:solidFill>
              </a:rPr>
              <a:t>인간들은  신을 거역할 수 없다는 것을 깨닫고 살아남기 위해서 전쟁을 준비하게 됩니다</a:t>
            </a:r>
            <a:r>
              <a:rPr lang="en-US" altLang="ko-KR" dirty="0">
                <a:solidFill>
                  <a:srgbClr val="FFFF00"/>
                </a:solidFill>
              </a:rPr>
              <a:t>. </a:t>
            </a:r>
            <a:r>
              <a:rPr lang="ko-KR" altLang="en-US" dirty="0">
                <a:solidFill>
                  <a:srgbClr val="FFFF00"/>
                </a:solidFill>
              </a:rPr>
              <a:t>과연 인간들의 운명은 어떻게 될까요</a:t>
            </a:r>
            <a:r>
              <a:rPr lang="en-US" altLang="ko-KR" dirty="0">
                <a:solidFill>
                  <a:srgbClr val="FFFF00"/>
                </a:solidFill>
              </a:rPr>
              <a:t>..?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FF00"/>
                </a:solidFill>
              </a:rPr>
              <a:t>게임의 스토리는 위와 같고 게임의 규칙은 아래와 같습니다</a:t>
            </a:r>
            <a:r>
              <a:rPr lang="en-US" altLang="ko-KR" dirty="0">
                <a:solidFill>
                  <a:srgbClr val="FFFF00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FF00"/>
                </a:solidFill>
              </a:rPr>
              <a:t>1.</a:t>
            </a:r>
            <a:r>
              <a:rPr lang="ko-KR" altLang="en-US" dirty="0">
                <a:solidFill>
                  <a:srgbClr val="FFFF00"/>
                </a:solidFill>
              </a:rPr>
              <a:t>기본적인 게임 방식은 </a:t>
            </a:r>
            <a:r>
              <a:rPr lang="ko-KR" altLang="en-US" dirty="0" err="1">
                <a:solidFill>
                  <a:srgbClr val="FFFF00"/>
                </a:solidFill>
              </a:rPr>
              <a:t>클래시</a:t>
            </a:r>
            <a:r>
              <a:rPr lang="ko-KR" altLang="en-US" dirty="0">
                <a:solidFill>
                  <a:srgbClr val="FFFF00"/>
                </a:solidFill>
              </a:rPr>
              <a:t> </a:t>
            </a:r>
            <a:r>
              <a:rPr lang="ko-KR" altLang="en-US" dirty="0" err="1">
                <a:solidFill>
                  <a:srgbClr val="FFFF00"/>
                </a:solidFill>
              </a:rPr>
              <a:t>로얄과</a:t>
            </a:r>
            <a:r>
              <a:rPr lang="ko-KR" altLang="en-US" dirty="0">
                <a:solidFill>
                  <a:srgbClr val="FFFF00"/>
                </a:solidFill>
              </a:rPr>
              <a:t> 같습니다</a:t>
            </a:r>
            <a:r>
              <a:rPr lang="en-US" altLang="ko-KR" dirty="0">
                <a:solidFill>
                  <a:srgbClr val="FFFF00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FF00"/>
                </a:solidFill>
              </a:rPr>
              <a:t>2.</a:t>
            </a:r>
            <a:r>
              <a:rPr lang="ko-KR" altLang="en-US" dirty="0">
                <a:solidFill>
                  <a:srgbClr val="FFFF00"/>
                </a:solidFill>
              </a:rPr>
              <a:t>다양한 종족이 존재하며 종족별로 특색 있는 기술이 있습니다</a:t>
            </a:r>
            <a:r>
              <a:rPr lang="en-US" altLang="ko-KR" dirty="0">
                <a:solidFill>
                  <a:srgbClr val="FFFF00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FF00"/>
                </a:solidFill>
              </a:rPr>
              <a:t>3.</a:t>
            </a:r>
            <a:r>
              <a:rPr lang="ko-KR" altLang="en-US" dirty="0">
                <a:solidFill>
                  <a:srgbClr val="FFFF00"/>
                </a:solidFill>
              </a:rPr>
              <a:t>어떠한 요구를 만족시키면 세계관속에 존재하는 신에게 도움을 받을 수 있습니다</a:t>
            </a:r>
            <a:r>
              <a:rPr lang="en-US" altLang="ko-KR" dirty="0">
                <a:solidFill>
                  <a:srgbClr val="FFFF00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FF00"/>
                </a:solidFill>
              </a:rPr>
              <a:t>4.</a:t>
            </a:r>
            <a:r>
              <a:rPr lang="ko-KR" altLang="en-US" dirty="0">
                <a:solidFill>
                  <a:srgbClr val="FFFF00"/>
                </a:solidFill>
              </a:rPr>
              <a:t>서바이벌 방식으로 마지막에 살아남는 종족만이 행성을 차지합니다</a:t>
            </a:r>
            <a:r>
              <a:rPr lang="en-US" altLang="ko-KR" dirty="0">
                <a:solidFill>
                  <a:srgbClr val="FFFF00"/>
                </a:solidFill>
              </a:rPr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2457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184</Words>
  <Application>Microsoft Office PowerPoint</Application>
  <PresentationFormat>와이드스크린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Dohyun</dc:creator>
  <cp:lastModifiedBy>Dohyun</cp:lastModifiedBy>
  <cp:revision>5</cp:revision>
  <dcterms:created xsi:type="dcterms:W3CDTF">2017-09-14T09:10:40Z</dcterms:created>
  <dcterms:modified xsi:type="dcterms:W3CDTF">2017-09-14T09:43:36Z</dcterms:modified>
</cp:coreProperties>
</file>