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6" r:id="rId4"/>
    <p:sldId id="264" r:id="rId5"/>
    <p:sldId id="268" r:id="rId6"/>
    <p:sldId id="267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9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3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2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4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2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7B04-28A5-486D-8A00-6B8F134C71DE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47F6-4C09-43BB-8746-92F3BE622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1157" y="0"/>
            <a:ext cx="8210843" cy="4754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98115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0474" y="393895"/>
            <a:ext cx="68228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</a:t>
            </a:r>
            <a:r>
              <a:rPr lang="ko-KR" altLang="en-US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차</a:t>
            </a:r>
            <a:r>
              <a:rPr lang="en-US" altLang="ko-KR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ko-KR" altLang="en-US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발</a:t>
            </a:r>
            <a:r>
              <a:rPr lang="en-US" altLang="ko-KR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ko-KR" altLang="en-US" sz="54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표</a:t>
            </a:r>
            <a:endParaRPr lang="en-US" altLang="ko-KR" sz="5400" b="1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5400" dirty="0"/>
          </a:p>
          <a:p>
            <a:endParaRPr lang="en-US" altLang="ko-KR" sz="5400" dirty="0"/>
          </a:p>
          <a:p>
            <a:pPr algn="r"/>
            <a:endParaRPr lang="en-US" altLang="ko-KR" sz="5400" dirty="0"/>
          </a:p>
          <a:p>
            <a:pPr algn="r"/>
            <a:endParaRPr lang="en-US" altLang="ko-KR" sz="5400" dirty="0"/>
          </a:p>
          <a:p>
            <a:pPr algn="r"/>
            <a:endParaRPr lang="en-US" altLang="ko-KR" sz="3600" dirty="0"/>
          </a:p>
          <a:p>
            <a:pPr algn="r"/>
            <a:r>
              <a:rPr lang="en-US" altLang="ko-KR" sz="3600" b="1" dirty="0"/>
              <a:t>2013180008 </a:t>
            </a:r>
          </a:p>
          <a:p>
            <a:pPr algn="r"/>
            <a:r>
              <a:rPr lang="ko-KR" altLang="en-US" sz="3600" b="1" dirty="0"/>
              <a:t>노도현</a:t>
            </a:r>
          </a:p>
        </p:txBody>
      </p:sp>
    </p:spTree>
    <p:extLst>
      <p:ext uri="{BB962C8B-B14F-4D97-AF65-F5344CB8AC3E}">
        <p14:creationId xmlns:p14="http://schemas.microsoft.com/office/powerpoint/2010/main" val="265698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/>
              <a:t>1. </a:t>
            </a:r>
            <a:r>
              <a:rPr lang="ko-KR" altLang="en-US" sz="3600" b="1" dirty="0"/>
              <a:t>게임 컨셉</a:t>
            </a:r>
            <a:endParaRPr lang="en-US" altLang="ko-KR" sz="3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/>
              <a:t>2. </a:t>
            </a:r>
            <a:r>
              <a:rPr lang="ko-KR" altLang="en-US" sz="3600" b="1" dirty="0"/>
              <a:t>개발 범위</a:t>
            </a:r>
            <a:endParaRPr lang="en-US" altLang="ko-KR" sz="3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/>
              <a:t>3. </a:t>
            </a:r>
            <a:r>
              <a:rPr lang="ko-KR" altLang="en-US" sz="3600" b="1" dirty="0"/>
              <a:t>개발 상황</a:t>
            </a:r>
            <a:endParaRPr lang="en-US" altLang="ko-KR" sz="3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/>
              <a:t>4. </a:t>
            </a:r>
            <a:r>
              <a:rPr lang="en-US" altLang="ko-KR" sz="3600" b="1" dirty="0" err="1"/>
              <a:t>Github</a:t>
            </a:r>
            <a:r>
              <a:rPr lang="en-US" altLang="ko-KR" sz="3600" b="1" dirty="0"/>
              <a:t> </a:t>
            </a:r>
            <a:r>
              <a:rPr lang="ko-KR" altLang="en-US" sz="3600" b="1" dirty="0" err="1"/>
              <a:t>커밋</a:t>
            </a:r>
            <a:r>
              <a:rPr lang="ko-KR" altLang="en-US" sz="3600" b="1" dirty="0"/>
              <a:t> 통계 </a:t>
            </a:r>
            <a:endParaRPr lang="en-US" altLang="ko-KR" sz="3600" b="1" dirty="0"/>
          </a:p>
          <a:p>
            <a:pPr>
              <a:buFont typeface="Wingdings" panose="05000000000000000000" pitchFamily="2" charset="2"/>
              <a:buChar char="u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164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/>
              <a:t>게임 컨셉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0000" y="637200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564147" y="1041009"/>
            <a:ext cx="10775853" cy="105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잠시도 눈을 뗄 수 없는 </a:t>
            </a:r>
            <a:r>
              <a:rPr lang="en-US" altLang="ko-KR" sz="4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2D </a:t>
            </a:r>
            <a:r>
              <a:rPr lang="ko-KR" altLang="en-US" sz="4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비행슈팅게임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7" y="2442463"/>
            <a:ext cx="4965305" cy="3719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9446" y="2442463"/>
            <a:ext cx="522055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200" dirty="0"/>
              <a:t>무수히 날아오는 공격을 피하며 적을 섬멸</a:t>
            </a: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3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3200" dirty="0"/>
              <a:t>캐릭터는 특수능력과 필살기를 </a:t>
            </a:r>
            <a:r>
              <a:rPr lang="ko-KR" altLang="en-US" sz="3200" dirty="0" err="1"/>
              <a:t>갖고있음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r>
              <a:rPr lang="en-US" altLang="ko-KR" sz="3200" dirty="0"/>
              <a:t>  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/>
              <a:t>개발 범위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0000" y="637200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42553"/>
              </p:ext>
            </p:extLst>
          </p:nvPr>
        </p:nvGraphicFramePr>
        <p:xfrm>
          <a:off x="1881163" y="1114144"/>
          <a:ext cx="8429674" cy="5442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216">
                  <a:extLst>
                    <a:ext uri="{9D8B030D-6E8A-4147-A177-3AD203B41FA5}">
                      <a16:colId xmlns:a16="http://schemas.microsoft.com/office/drawing/2014/main" val="2400416525"/>
                    </a:ext>
                  </a:extLst>
                </a:gridCol>
                <a:gridCol w="6860458">
                  <a:extLst>
                    <a:ext uri="{9D8B030D-6E8A-4147-A177-3AD203B41FA5}">
                      <a16:colId xmlns:a16="http://schemas.microsoft.com/office/drawing/2014/main" val="1745216586"/>
                    </a:ext>
                  </a:extLst>
                </a:gridCol>
              </a:tblGrid>
              <a:tr h="718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개발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07331"/>
                  </a:ext>
                </a:extLst>
              </a:tr>
              <a:tr h="624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키보드를 이용한 상하좌우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11999"/>
                  </a:ext>
                </a:extLst>
              </a:tr>
              <a:tr h="624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클리어 할 때까지 자동으로 이동하는 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14844"/>
                  </a:ext>
                </a:extLst>
              </a:tr>
              <a:tr h="898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AI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인공지능으로 자유롭게 움직이며 캐릭터에게 공격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진행에 따라 자동으로 출현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</a:t>
                      </a:r>
                      <a:r>
                        <a:rPr lang="ko-KR" altLang="en-US" dirty="0"/>
                        <a:t>일반</a:t>
                      </a:r>
                      <a:r>
                        <a:rPr lang="en-US" altLang="ko-KR" dirty="0"/>
                        <a:t>AI, </a:t>
                      </a:r>
                      <a:r>
                        <a:rPr lang="ko-KR" altLang="en-US" dirty="0"/>
                        <a:t>중간 보스</a:t>
                      </a:r>
                      <a:r>
                        <a:rPr lang="en-US" altLang="ko-KR" dirty="0"/>
                        <a:t>AI, </a:t>
                      </a:r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0742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적군을 처치하면 스코어 상승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baseline="0" dirty="0"/>
                        <a:t>2.</a:t>
                      </a:r>
                      <a:r>
                        <a:rPr lang="ko-KR" altLang="en-US" baseline="0" dirty="0"/>
                        <a:t>랜덤으로 출현하는 두루마리 획득 시 파워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필살기</a:t>
                      </a:r>
                      <a:r>
                        <a:rPr lang="ko-KR" altLang="en-US" baseline="0" dirty="0"/>
                        <a:t> 횟수 상승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87419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r>
                        <a:rPr lang="ko-KR" altLang="en-US" dirty="0"/>
                        <a:t>진행 할수록 더 많은 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 출현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</a:t>
                      </a:r>
                      <a:r>
                        <a:rPr lang="ko-KR" altLang="en-US" dirty="0"/>
                        <a:t>강화되는 </a:t>
                      </a: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들의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64091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AI</a:t>
                      </a:r>
                      <a:r>
                        <a:rPr lang="ko-KR" altLang="en-US" baseline="0" dirty="0"/>
                        <a:t> 처치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캐릭터 사망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캐릭터 공격</a:t>
                      </a:r>
                      <a:r>
                        <a:rPr lang="en-US" altLang="ko-KR" baseline="0" dirty="0"/>
                        <a:t>, AI</a:t>
                      </a:r>
                      <a:r>
                        <a:rPr lang="ko-KR" altLang="en-US" baseline="0" dirty="0"/>
                        <a:t>공격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필살기</a:t>
                      </a:r>
                      <a:r>
                        <a:rPr lang="ko-KR" altLang="en-US" baseline="0" dirty="0"/>
                        <a:t> 사용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특수능력 사용</a:t>
                      </a:r>
                      <a:r>
                        <a:rPr lang="en-US" altLang="ko-KR" baseline="0" dirty="0"/>
                        <a:t>,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865369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평상시 모션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 이펙트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특수능력과 </a:t>
                      </a:r>
                      <a:r>
                        <a:rPr lang="ko-KR" altLang="en-US" baseline="0" dirty="0" err="1"/>
                        <a:t>필살기</a:t>
                      </a:r>
                      <a:r>
                        <a:rPr lang="ko-KR" altLang="en-US" baseline="0" dirty="0"/>
                        <a:t> 사용 이펙트</a:t>
                      </a:r>
                      <a:r>
                        <a:rPr lang="en-US" altLang="ko-KR" baseline="0" dirty="0"/>
                        <a:t>, AI </a:t>
                      </a:r>
                      <a:r>
                        <a:rPr lang="ko-KR" altLang="en-US" baseline="0" dirty="0"/>
                        <a:t>처치 시 이펙트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8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9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/>
              <a:t>개발 상황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0000" y="637200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10618"/>
              </p:ext>
            </p:extLst>
          </p:nvPr>
        </p:nvGraphicFramePr>
        <p:xfrm>
          <a:off x="1011243" y="907651"/>
          <a:ext cx="9647584" cy="597694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84844">
                  <a:extLst>
                    <a:ext uri="{9D8B030D-6E8A-4147-A177-3AD203B41FA5}">
                      <a16:colId xmlns:a16="http://schemas.microsoft.com/office/drawing/2014/main" val="1213279048"/>
                    </a:ext>
                  </a:extLst>
                </a:gridCol>
                <a:gridCol w="900332">
                  <a:extLst>
                    <a:ext uri="{9D8B030D-6E8A-4147-A177-3AD203B41FA5}">
                      <a16:colId xmlns:a16="http://schemas.microsoft.com/office/drawing/2014/main" val="3943137804"/>
                    </a:ext>
                  </a:extLst>
                </a:gridCol>
                <a:gridCol w="7662408">
                  <a:extLst>
                    <a:ext uri="{9D8B030D-6E8A-4147-A177-3AD203B41FA5}">
                      <a16:colId xmlns:a16="http://schemas.microsoft.com/office/drawing/2014/main" val="3190436909"/>
                    </a:ext>
                  </a:extLst>
                </a:gridCol>
              </a:tblGrid>
              <a:tr h="374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68233"/>
                  </a:ext>
                </a:extLst>
              </a:tr>
              <a:tr h="3678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82174"/>
                  </a:ext>
                </a:extLst>
              </a:tr>
              <a:tr h="36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8533"/>
                  </a:ext>
                </a:extLst>
              </a:tr>
              <a:tr h="3678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캐릭터와 기본 맵 구성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17356"/>
                  </a:ext>
                </a:extLst>
              </a:tr>
              <a:tr h="36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77334"/>
                  </a:ext>
                </a:extLst>
              </a:tr>
              <a:tr h="3678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동작과 적군 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84801"/>
                  </a:ext>
                </a:extLst>
              </a:tr>
              <a:tr h="36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44060"/>
                  </a:ext>
                </a:extLst>
              </a:tr>
              <a:tr h="3524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공격과 사망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150513"/>
                  </a:ext>
                </a:extLst>
              </a:tr>
              <a:tr h="352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65888"/>
                  </a:ext>
                </a:extLst>
              </a:tr>
              <a:tr h="443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캐릭터의 특수능력과 </a:t>
                      </a:r>
                      <a:r>
                        <a:rPr lang="ko-KR" altLang="en-US" dirty="0" err="1"/>
                        <a:t>필살기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17812"/>
                  </a:ext>
                </a:extLst>
              </a:tr>
              <a:tr h="44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중간보스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보스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91319"/>
                  </a:ext>
                </a:extLst>
              </a:tr>
              <a:tr h="44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맵과</a:t>
                      </a:r>
                      <a:r>
                        <a:rPr lang="ko-KR" altLang="en-US" dirty="0"/>
                        <a:t> 아이템 구현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07012"/>
                  </a:ext>
                </a:extLst>
              </a:tr>
              <a:tr h="44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기능 관련 세부사항들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20983"/>
                  </a:ext>
                </a:extLst>
              </a:tr>
              <a:tr h="44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43128"/>
                  </a:ext>
                </a:extLst>
              </a:tr>
              <a:tr h="44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0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99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통계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0000" y="6372000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203841"/>
            <a:ext cx="9324975" cy="53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7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60000" y="2880000"/>
            <a:ext cx="3960000" cy="10800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감사합니다</a:t>
            </a:r>
            <a:r>
              <a:rPr lang="en-US" altLang="ko-KR" sz="5400" b="1" cap="none" spc="0" dirty="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235</Words>
  <Application>Microsoft Office PowerPoint</Application>
  <PresentationFormat>와이드스크린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노도현</dc:creator>
  <cp:lastModifiedBy>노도현</cp:lastModifiedBy>
  <cp:revision>14</cp:revision>
  <dcterms:created xsi:type="dcterms:W3CDTF">2016-10-14T01:48:33Z</dcterms:created>
  <dcterms:modified xsi:type="dcterms:W3CDTF">2016-10-17T12:24:33Z</dcterms:modified>
</cp:coreProperties>
</file>