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6" r:id="rId5"/>
    <p:sldId id="268" r:id="rId6"/>
    <p:sldId id="269" r:id="rId7"/>
    <p:sldId id="264" r:id="rId8"/>
    <p:sldId id="265" r:id="rId9"/>
    <p:sldId id="263" r:id="rId10"/>
  </p:sldIdLst>
  <p:sldSz cx="9144000" cy="6858000" type="screen4x3"/>
  <p:notesSz cx="6858000" cy="9144000"/>
  <p:embeddedFontLst>
    <p:embeddedFont>
      <p:font typeface="Impact" panose="020B0806030902050204" pitchFamily="34" charset="0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-윤고딕360" panose="020B0600000101010101" charset="-127"/>
      <p:regular r:id="rId15"/>
    </p:embeddedFont>
    <p:embeddedFont>
      <p:font typeface="-윤고딕330" panose="020B0600000101010101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36D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>
      <p:cViewPr varScale="1">
        <p:scale>
          <a:sx n="63" d="100"/>
          <a:sy n="63" d="100"/>
        </p:scale>
        <p:origin x="15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53B5-A93B-452D-A5BB-C3087F4F772F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4078F-0FED-450F-AFF2-D135844E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9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0"/>
            <a:ext cx="1428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687" y="276728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스크립트언어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기획발표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8184" y="566124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2013180008 </a:t>
            </a:r>
            <a:r>
              <a:rPr lang="ko-KR" altLang="en-US" sz="2000" b="1" dirty="0">
                <a:latin typeface="+mn-ea"/>
              </a:rPr>
              <a:t>노도현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2013180028 </a:t>
            </a:r>
            <a:r>
              <a:rPr lang="ko-KR" altLang="en-US" sz="2000" b="1" dirty="0">
                <a:latin typeface="+mn-ea"/>
              </a:rPr>
              <a:t>이우상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938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143249"/>
            <a:ext cx="9144000" cy="71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4002" y="335465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9158" y="33281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335465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구현방법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9358" y="33281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8948" y="335465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일정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2462148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기간 별 공연 전시 검색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지역 별 공연 전시 검색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즐겨찾기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공연 포스터 및</a:t>
            </a:r>
            <a:r>
              <a:rPr lang="en-US" altLang="ko-KR" dirty="0"/>
              <a:t> </a:t>
            </a:r>
            <a:r>
              <a:rPr lang="ko-KR" altLang="en-US" dirty="0"/>
              <a:t>상세 정보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이메일 보내기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1398195"/>
            <a:ext cx="6192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chemeClr val="accent1"/>
                </a:solidFill>
              </a:rPr>
              <a:t>공연</a:t>
            </a:r>
            <a:r>
              <a:rPr lang="en-US" altLang="ko-KR" sz="3500" b="1" dirty="0">
                <a:solidFill>
                  <a:schemeClr val="accent1"/>
                </a:solidFill>
              </a:rPr>
              <a:t>/</a:t>
            </a:r>
            <a:r>
              <a:rPr lang="ko-KR" altLang="en-US" sz="3500" b="1" dirty="0">
                <a:solidFill>
                  <a:schemeClr val="accent1"/>
                </a:solidFill>
              </a:rPr>
              <a:t>전시 </a:t>
            </a:r>
            <a:r>
              <a:rPr lang="ko-KR" altLang="en-US" sz="3500" b="1" dirty="0"/>
              <a:t>검색 서비스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7397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4048" y="3090446"/>
            <a:ext cx="5832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지역 별 공연 전시 검색 기능</a:t>
            </a:r>
            <a:endParaRPr lang="en-US" altLang="ko-KR" sz="2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14" y="1230996"/>
            <a:ext cx="2966041" cy="48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49" y="1124744"/>
            <a:ext cx="2454158" cy="43651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24744"/>
            <a:ext cx="2454159" cy="4365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19872" y="5877272"/>
            <a:ext cx="35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기간 별 공연 전시 검색 기능</a:t>
            </a:r>
          </a:p>
        </p:txBody>
      </p:sp>
    </p:spTree>
    <p:extLst>
      <p:ext uri="{BB962C8B-B14F-4D97-AF65-F5344CB8AC3E}">
        <p14:creationId xmlns:p14="http://schemas.microsoft.com/office/powerpoint/2010/main" val="20120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1880" y="58772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공연 포스터 및</a:t>
            </a:r>
            <a:r>
              <a:rPr lang="en-US" altLang="ko-KR" dirty="0"/>
              <a:t> </a:t>
            </a:r>
            <a:r>
              <a:rPr lang="ko-KR" altLang="en-US" dirty="0"/>
              <a:t>상세 정보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81" y="1102432"/>
            <a:ext cx="2655935" cy="46401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24" y="1102432"/>
            <a:ext cx="2608776" cy="46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8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6477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1988840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실시간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tkinter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C/C++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혹은 라이브러리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Distutils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모듈을 활용한 개발 패키지 배포 파일 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및 자료 업로드</a:t>
            </a:r>
          </a:p>
        </p:txBody>
      </p:sp>
    </p:spTree>
    <p:extLst>
      <p:ext uri="{BB962C8B-B14F-4D97-AF65-F5344CB8AC3E}">
        <p14:creationId xmlns:p14="http://schemas.microsoft.com/office/powerpoint/2010/main" val="212141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8" y="2106412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4614"/>
              </p:ext>
            </p:extLst>
          </p:nvPr>
        </p:nvGraphicFramePr>
        <p:xfrm>
          <a:off x="1547664" y="1052736"/>
          <a:ext cx="7152456" cy="504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4250117837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514222803"/>
                    </a:ext>
                  </a:extLst>
                </a:gridCol>
              </a:tblGrid>
              <a:tr h="4130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범위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6450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(~5.14)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및 활용 사례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0036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5.17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 방법 계획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분담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450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n-ea"/>
                          <a:ea typeface="+mn-ea"/>
                        </a:rPr>
                        <a:t>국가공공데이터포털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 구현</a:t>
                      </a:r>
                    </a:p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4648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기간 별로 공연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전시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하는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5.31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중간발표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8275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GUI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5482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달력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즐겨찾기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사진 등 추가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85545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C/C++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배포 파일 작성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6.21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최종발표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4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0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143249"/>
            <a:ext cx="9144000" cy="1428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248</Words>
  <Application>Microsoft Office PowerPoint</Application>
  <PresentationFormat>화면 슬라이드 쇼(4:3)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Impact</vt:lpstr>
      <vt:lpstr>맑은 고딕</vt:lpstr>
      <vt:lpstr>-윤고딕360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WooSang Lee</cp:lastModifiedBy>
  <cp:revision>27</cp:revision>
  <dcterms:created xsi:type="dcterms:W3CDTF">2013-11-20T15:54:45Z</dcterms:created>
  <dcterms:modified xsi:type="dcterms:W3CDTF">2017-05-15T06:13:51Z</dcterms:modified>
</cp:coreProperties>
</file>